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9_8B9692FA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comments/modernComment_10A_CBAD810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63" r:id="rId4"/>
    <p:sldId id="262" r:id="rId5"/>
    <p:sldId id="265" r:id="rId6"/>
    <p:sldId id="266" r:id="rId7"/>
    <p:sldId id="268" r:id="rId8"/>
    <p:sldId id="269" r:id="rId9"/>
    <p:sldId id="270" r:id="rId10"/>
    <p:sldId id="274" r:id="rId11"/>
    <p:sldId id="275" r:id="rId12"/>
    <p:sldId id="276" r:id="rId13"/>
    <p:sldId id="271" r:id="rId14"/>
    <p:sldId id="277" r:id="rId15"/>
    <p:sldId id="278" r:id="rId16"/>
    <p:sldId id="279" r:id="rId17"/>
    <p:sldId id="280" r:id="rId18"/>
    <p:sldId id="281" r:id="rId19"/>
    <p:sldId id="282" r:id="rId20"/>
    <p:sldId id="273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962436-EA00-F097-5310-25DC4FEC624E}" name="Алексей Зотеев" initials="АЗ" userId="2e0e7483f766e28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19CFC-7AE8-EFB9-E3B7-97F781AA8403}" v="176" dt="2025-01-14T20:29:16.521"/>
    <p1510:client id="{6C66B238-1BDC-1D62-5F54-64D9D4BF5A85}" v="739" dt="2025-01-14T13:12:53.808"/>
    <p1510:client id="{95159916-EB2B-C342-8565-D9898BF6AF10}" v="2578" dt="2025-01-15T10:39:27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9_8B9692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12CF0E-AECF-4010-8988-C28E6D8998B7}" authorId="{89962436-EA00-F097-5310-25DC4FEC624E}" created="2025-01-14T19:24:45.878">
    <pc:sldMkLst xmlns:pc="http://schemas.microsoft.com/office/powerpoint/2013/main/command">
      <pc:docMk/>
      <pc:sldMk cId="2341901050" sldId="265"/>
    </pc:sldMkLst>
    <p188:txBody>
      <a:bodyPr/>
      <a:lstStyle/>
      <a:p>
        <a:r>
          <a:rPr lang="ru-RU"/>
          <a:t>потому что маленькая, удобная и быстрая</a:t>
        </a:r>
      </a:p>
    </p188:txBody>
  </p188:cm>
</p188:cmLst>
</file>

<file path=ppt/comments/modernComment_10A_CBAD81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1E7DAF-CD39-4EA8-8B28-E7F7EF9187F8}" authorId="{89962436-EA00-F097-5310-25DC4FEC624E}" created="2025-01-14T19:24:45.878">
    <pc:sldMkLst xmlns:pc="http://schemas.microsoft.com/office/powerpoint/2013/main/command">
      <pc:docMk/>
      <pc:sldMk cId="2341901050" sldId="265"/>
    </pc:sldMkLst>
    <p188:txBody>
      <a:bodyPr/>
      <a:lstStyle/>
      <a:p>
        <a:r>
          <a:rPr lang="ru-RU"/>
          <a:t>потому что маленькая, удобная и быстрая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9339 6503 16383 0 0,'2'2'0'0'0,"2"2"0"0"0,2 2 0 0 0,2 2 0 0 0,2 3 0 0 0,3 1 0 0 0,-1 1 0 0 0,0-1 0 0 0,0 0 0 0 0,1 0 0 0 0,0 2 0 0 0,0-2 0 0 0,-1 0 0 0 0,-1-1 0 0 0,0 0 0 0 0,-1 0 0 0 0,2 0 0 0 0,0 2 0 0 0,0-1 0 0 0,0-1 0 0 0,-1 1 0 0 0,0-2 0 0 0,0 1 0 0 0,-1-1 0 0 0,2 2 0 0 0,0 0 0 0 0,0 0 0 0 0,0 0 0 0 0,-1-1 0 0 0,0 0 0 0 0,-1 0 0 0 0,1-1 0 0 0,-1 0 0 0 0,0 0 0 0 0,0 0 0 0 0,0 0 0 0 0,0 0 0 0 0,0 0 0 0 0,0 0 0 0 0,0 0 0 0 0,0 0 0 0 0,0 0 0 0 0,0 0 0 0 0,0 0 0 0 0,0 0 0 0 0,0 1 0 0 0,0-1 0 0 0,0 0 0 0 0,0 0 0 0 0,1 0 0 0 0,-1 0 0 0 0,0 0 0 0 0,0 0 0 0 0,0 0 0 0 0,0 0 0 0 0,0 0 0 0 0,0 0 0 0 0,0 0 0 0 0,0 1 0 0 0,0-1 0 0 0,0 0 0 0 0,0 0 0 0 0,1 0 0 0 0,-1 0 0 0 0,0 0 0 0 0,0 0 0 0 0,0 0 0 0 0,0 0 0 0 0,0 0 0 0 0,0 0 0 0 0,0 1 0 0 0,0-1 0 0 0,0 0 0 0 0,0 0 0 0 0,1 0 0 0 0,-1 0 0 0 0,0 0 0 0 0,0 0 0 0 0,0 0 0 0 0,0 0 0 0 0,0 0 0 0 0,0 0 0 0 0,0 0 0 0 0,0 1 0 0 0,0-1 0 0 0,2 1 0 0 0,0 2 0 0 0,1-1 0 0 0,-1 0 0 0 0,-1-1 0 0 0,1 2 0 0 0,1 0 0 0 0,0-1 0 0 0,-2 0 0 0 0,1-1 0 0 0,0 1 0 0 0,1 1 0 0 0,-1 0 0 0 0,0-2 0 0 0,-1 1 0 0 0,0-2 0 0 0,-1 1 0 0 0,0-1 0 0 0,2 2 0 0 0,0 0 0 0 0,1 0 0 0 0,-2 0 0 0 0,1-1 0 0 0,-2 0 0 0 0,1-1 0 0 0,-1 0 0 0 0,0 0 0 0 0,0 1 0 0 0,0-2 0 0 0,0 1 0 0 0,0 0 0 0 0,0 1 0 0 0,0-1 0 0 0,2 1 0 0 0,2 3 0 0 0,1 1 0 0 0,-1-1 0 0 0,0 1 0 0 0,1-1 0 0 0,-2 0 0 0 0,0-2 0 0 0,-2-1 0 0 0,0 0 0 0 0,-1 0 0 0 0,0-1 0 0 0,0 0 0 0 0,0-1 0 0 0,0 1 0 0 0,0 0 0 0 0,0 0 0 0 0,0 0 0 0 0,0 0 0 0 0,0 0 0 0 0,2 2 0 0 0,0 0 0 0 0,0 1 0 0 0,0-1 0 0 0,0-1 0 0 0,-2 0 0 0 0,3 1 0 0 0,-1 1 0 0 0,0-1 0 0 0,0 0 0 0 0,-1-1 0 0 0,0 0 0 0 0,0-1 0 0 0,-1 0 0 0 0,0 0 0 0 0,0 0 0 0 0,0 0 0 0 0,0 0 0 0 0,0 0 0 0 0,0 0 0 0 0,0 0 0 0 0,0 0 0 0 0,0 0 0 0 0,0 0 0 0 0,0 1 0 0 0,0-1 0 0 0,0 0 0 0 0,0 0 0 0 0,1 0 0 0 0,-1 0 0 0 0,0 0 0 0 0,0 0 0 0 0,0 0 0 0 0,0 0 0 0 0,-2-1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7137 5993 16383 0 0,'-7'3'0'0'0,"-57"33"0"0"0,-21 9 0 0 0,0-2 0 0 0,15-6 0 0 0,16-8 0 0 0,13-10 0 0 0,11-5 0 0 0,7-4 0 0 0,4-4 0 0 0,4 1 0 0 0,3-2 0 0 0,-5 2 0 0 0,-2 1 0 0 0,2 1 0 0 0,-3 0 0 0 0,-1-2 0 0 0,-1-2 0 0 0,-7 1 0 0 0,-5 4 0 0 0,-1-1 0 0 0,3 3 0 0 0,-7 1 0 0 0,-1 0 0 0 0,4-3 0 0 0,0 0 0 0 0,4-1 0 0 0,3-3 0 0 0,3-2 0 0 0,3-1 0 0 0,2 1 0 0 0,1 1 0 0 0,0 3 0 0 0,1-1 0 0 0,-1 3 0 0 0,1-1 0 0 0,-1-1 0 0 0,0-3 0 0 0,-3-2 0 0 0,-2-1 0 0 0,-3 2 0 0 0,0 0 0 0 0,1 4 0 0 0,2-1 0 0 0,1 0 0 0 0,2-2 0 0 0,1-2 0 0 0,1 2 0 0 0,0 0 0 0 0,-4 0 0 0 0,0-2 0 0 0,-4-1 0 0 0,-3-1 0 0 0,0 0 0 0 0,5 2 0 0 0,0 2 0 0 0,1-1 0 0 0,-2-1 0 0 0,0 3 0 0 0,-2 0 0 0 0,1-1 0 0 0,1-1 0 0 0,2-2 0 0 0,5 3 0 0 0,-1 0 0 0 0,0 0 0 0 0,-3-2 0 0 0,-5-1 0 0 0,-1 0 0 0 0,2-2 0 0 0,2 0 0 0 0,1 0 0 0 0,3 0 0 0 0,0 0 0 0 0,2 0 0 0 0,0 0 0 0 0,0-1 0 0 0,0 1 0 0 0,1 0 0 0 0,-1 0 0 0 0,3-3 0 0 0,5-5 0 0 0,8-1 0 0 0,7-2 0 0 0,8-3 0 0 0,5 1 0 0 0,2 3 0 0 0,3 3 0 0 0,1-1 0 0 0,-1 1 0 0 0,1-2 0 0 0,-1 1 0 0 0,0 2 0 0 0,-4-2 0 0 0,-1 1 0 0 0,0 1 0 0 0,1 2 0 0 0,4 2 0 0 0,-2-3 0 0 0,0 0 0 0 0,4 0 0 0 0,-3-1 0 0 0,-1-1 0 0 0,3 2 0 0 0,5-3 0 0 0,5 1 0 0 0,3 1 0 0 0,-1 2 0 0 0,-2 1 0 0 0,0-1 0 0 0,1-5 0 0 0,-1 0 0 0 0,-3 1 0 0 0,1 3 0 0 0,-2-2 0 0 0,5 0 0 0 0,1 2 0 0 0,0 1 0 0 0,2 2 0 0 0,-1 0 0 0 0,-1-1 0 0 0,-2-2 0 0 0,0 1 0 0 0,2 1 0 0 0,-5-3 0 0 0,-1 0 0 0 0,5 1 0 0 0,8 1 0 0 0,0 2 0 0 0,-1 1 0 0 0,1 0 0 0 0,-4 1 0 0 0,2 0 0 0 0,-1-3 0 0 0,-2-1 0 0 0,1-1 0 0 0,-2 2 0 0 0,-1-3 0 0 0,-3 0 0 0 0,1 1 0 0 0,5 1 0 0 0,-1 2 0 0 0,1 0 0 0 0,-3 2 0 0 0,4 0 0 0 0,1 0 0 0 0,-2 0 0 0 0,0 0 0 0 0,4 0 0 0 0,1 1 0 0 0,-3-1 0 0 0,-1 0 0 0 0,0 0 0 0 0,-3 0 0 0 0,-4 0 0 0 0,-1 0 0 0 0,-2 0 0 0 0,-2 0 0 0 0,-2 0 0 0 0,-2 0 0 0 0,-1 0 0 0 0,0 0 0 0 0,-2 0 0 0 0,1 0 0 0 0,0 0 0 0 0,0 0 0 0 0,-1 0 0 0 0,1 0 0 0 0,1 0 0 0 0,-5 3 0 0 0,-4 5 0 0 0,-7 1 0 0 0,-5 2 0 0 0,-6 0 0 0 0,-2 1 0 0 0,-3-2 0 0 0,-3-2 0 0 0,-2-3 0 0 0,-3-1 0 0 0,0-3 0 0 0,2 3 0 0 0,0 0 0 0 0,1 0 0 0 0,-1 3 0 0 0,-1-1 0 0 0,-5 0 0 0 0,-1-2 0 0 0,-3 2 0 0 0,-2 0 0 0 0,2 3 0 0 0,-5 2 0 0 0,-11 0 0 0 0,-12 2 0 0 0,-6 2 0 0 0,-8 1 0 0 0,-5 2 0 0 0,0-2 0 0 0,2-1 0 0 0,3-2 0 0 0,0-1 0 0 0,4-1 0 0 0,7-4 0 0 0,6 1 0 0 0,5-1 0 0 0,4 2 0 0 0,-5-1 0 0 0,-4-1 0 0 0,0-3 0 0 0,-6 3 0 0 0,-2-1 0 0 0,2-2 0 0 0,-7 0 0 0 0,-5-2 0 0 0,-9-1 0 0 0,-1 0 0 0 0,4 2 0 0 0,0 2 0 0 0,6 2 0 0 0,9 1 0 0 0,3-1 0 0 0,3-3 0 0 0,6 0 0 0 0,-2-3 0 0 0,-2 0 0 0 0,-3-1 0 0 0,1 0 0 0 0,4 0 0 0 0,3 0 0 0 0,3-1 0 0 0,2 1 0 0 0,-1 0 0 0 0,2 3 0 0 0,3 2 0 0 0,-3-1 0 0 0,-5 0 0 0 0,3-2 0 0 0,1 0 0 0 0,-5-1 0 0 0,-5-1 0 0 0,3 0 0 0 0,3 0 0 0 0,3 0 0 0 0,6-1 0 0 0,2 1 0 0 0,3 0 0 0 0,5 3 0 0 0,0 2 0 0 0,1-1 0 0 0,2 0 0 0 0,1-2 0 0 0,13-1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6828 16383 0 0,'5'-2'0'0'0,"16"-6"0"0"0,1 1 0 0 0,0 2 0 0 0,-4-2 0 0 0,-1 1 0 0 0,-1 1 0 0 0,1 1 0 0 0,4 2 0 0 0,3 0 0 0 0,3 2 0 0 0,4 0 0 0 0,4 0 0 0 0,-1 0 0 0 0,1 1 0 0 0,1-1 0 0 0,-2 0 0 0 0,-3 0 0 0 0,3 0 0 0 0,-1-3 0 0 0,1-2 0 0 0,2 1 0 0 0,-2 0 0 0 0,3 2 0 0 0,6 0 0 0 0,-1 2 0 0 0,3-1 0 0 0,0 1 0 0 0,3 0 0 0 0,4 1 0 0 0,0-1 0 0 0,0 0 0 0 0,0 0 0 0 0,0 0 0 0 0,2 0 0 0 0,3 0 0 0 0,0 0 0 0 0,3 0 0 0 0,0 0 0 0 0,4 0 0 0 0,-3 0 0 0 0,0 0 0 0 0,3 0 0 0 0,0 0 0 0 0,0 0 0 0 0,-1 0 0 0 0,3 0 0 0 0,1 0 0 0 0,-2 0 0 0 0,3 0 0 0 0,-4 0 0 0 0,1 0 0 0 0,3 0 0 0 0,4 0 0 0 0,-3 0 0 0 0,10 0 0 0 0,5 0 0 0 0,-4 0 0 0 0,11 0 0 0 0,1 0 0 0 0,-2 0 0 0 0,-6 0 0 0 0,-3 0 0 0 0,-9 0 0 0 0,-2 0 0 0 0,6 0 0 0 0,2 0 0 0 0,0 0 0 0 0,-5 0 0 0 0,-6 0 0 0 0,-3 0 0 0 0,1 0 0 0 0,6 0 0 0 0,-5 0 0 0 0,0 0 0 0 0,-5 0 0 0 0,-2 0 0 0 0,-8 0 0 0 0,-2 0 0 0 0,-6 0 0 0 0,-3 0 0 0 0,1 0 0 0 0,-3 4 0 0 0,-3 0 0 0 0,-2 0 0 0 0,-3 0 0 0 0,0 2 0 0 0,-1 0 0 0 0,-2-1 0 0 0,-3-1 0 0 0,-1-2 0 0 0,-2 0 0 0 0,-1-2 0 0 0,0 1 0 0 0,-3 2 0 0 0,-6 5 0 0 0,-7 0 0 0 0,-8 3 0 0 0,-6 0 0 0 0,-9-3 0 0 0,-5-2 0 0 0,-1-3 0 0 0,0-1 0 0 0,-3-1 0 0 0,-3-1 0 0 0,-3 0 0 0 0,0-1 0 0 0,-4 1 0 0 0,-2-1 0 0 0,2 1 0 0 0,0 0 0 0 0,-2 0 0 0 0,0 0 0 0 0,2 0 0 0 0,-1 3 0 0 0,4 2 0 0 0,-3-1 0 0 0,-2 3 0 0 0,-1 0 0 0 0,-3-1 0 0 0,1-2 0 0 0,-1-1 0 0 0,-1-1 0 0 0,-2-2 0 0 0,-1 4 0 0 0,5 0 0 0 0,3 0 0 0 0,4 0 0 0 0,2-2 0 0 0,0-1 0 0 0,-5 0 0 0 0,-5-1 0 0 0,0 0 0 0 0,1 3 0 0 0,5 2 0 0 0,2-1 0 0 0,-3-1 0 0 0,1 0 0 0 0,0-2 0 0 0,4 0 0 0 0,0-1 0 0 0,0 0 0 0 0,-2 0 0 0 0,2 0 0 0 0,0 0 0 0 0,-1 0 0 0 0,-2 0 0 0 0,3 0 0 0 0,-1-1 0 0 0,-4 1 0 0 0,-6 0 0 0 0,-1 0 0 0 0,2 0 0 0 0,3 1 0 0 0,1-1 0 0 0,4 0 0 0 0,5 0 0 0 0,0 0 0 0 0,3 0 0 0 0,-1 0 0 0 0,1 0 0 0 0,-2 0 0 0 0,1 0 0 0 0,-8 0 0 0 0,-2 0 0 0 0,3 0 0 0 0,-3 0 0 0 0,2 0 0 0 0,0 0 0 0 0,0 0 0 0 0,2 0 0 0 0,5 0 0 0 0,-4 0 0 0 0,-3 0 0 0 0,-2 0 0 0 0,3 0 0 0 0,-3 0 0 0 0,-2 0 0 0 0,2 0 0 0 0,5 0 0 0 0,2 0 0 0 0,2-4 0 0 0,-1 0 0 0 0,2-1 0 0 0,3 2 0 0 0,1 0 0 0 0,3 2 0 0 0,0 0 0 0 0,2 0 0 0 0,0 1 0 0 0,0 1 0 0 0,1-1 0 0 0,-1-3 0 0 0,0-2 0 0 0,0 1 0 0 0,0 1 0 0 0,0 0 0 0 0,0 2 0 0 0,-1 0 0 0 0,1 0 0 0 0,0 1 0 0 0,0 0 0 0 0,0 1 0 0 0,0-1 0 0 0,-1 0 0 0 0,5-3 0 0 0,4-5 0 0 0,7-1 0 0 0,9 1 0 0 0,3-1 0 0 0,4 0 0 0 0,3-1 0 0 0,4 1 0 0 0,-3-2 0 0 0,1 2 0 0 0,0 1 0 0 0,2 3 0 0 0,0-1 0 0 0,1 0 0 0 0,1 1 0 0 0,0-2 0 0 0,4 1 0 0 0,1 0 0 0 0,0 2 0 0 0,-2 2 0 0 0,0 0 0 0 0,-1-2 0 0 0,-1 0 0 0 0,3 0 0 0 0,1-3 0 0 0,2 0 0 0 0,5-2 0 0 0,-1 0 0 0 0,-1 2 0 0 0,0 2 0 0 0,2 2 0 0 0,3 2 0 0 0,-1 0 0 0 0,0 1 0 0 0,-2 0 0 0 0,0 1 0 0 0,2-1 0 0 0,5 0 0 0 0,0 0 0 0 0,-1 1 0 0 0,1-1 0 0 0,-3 0 0 0 0,-1 0 0 0 0,-3 0 0 0 0,0-4 0 0 0,5 0 0 0 0,0-1 0 0 0,-1 2 0 0 0,2 0 0 0 0,-3 2 0 0 0,3 0 0 0 0,-1 1 0 0 0,6 0 0 0 0,7 0 0 0 0,4 0 0 0 0,1 0 0 0 0,-6 0 0 0 0,-5 0 0 0 0,-2 0 0 0 0,-6 0 0 0 0,-1 0 0 0 0,-4 0 0 0 0,0 0 0 0 0,2 0 0 0 0,-2 0 0 0 0,1 0 0 0 0,-1 0 0 0 0,0 0 0 0 0,2 0 0 0 0,-1 0 0 0 0,5 0 0 0 0,2 0 0 0 0,-2 0 0 0 0,-4 0 0 0 0,0 0 0 0 0,-3 0 0 0 0,-3 0 0 0 0,1 0 0 0 0,-1 0 0 0 0,2 0 0 0 0,-1 0 0 0 0,-1 0 0 0 0,1 0 0 0 0,0 0 0 0 0,-2 0 0 0 0,-2 0 0 0 0,-2 0 0 0 0,0 4 0 0 0,-2 0 0 0 0,0 1 0 0 0,4-2 0 0 0,0 0 0 0 0,0-2 0 0 0,0 0 0 0 0,-2-1 0 0 0,0 0 0 0 0,2 0 0 0 0,1 0 0 0 0,0 0 0 0 0,-2 0 0 0 0,0 0 0 0 0,-5 3 0 0 0,-5 5 0 0 0,-5 4 0 0 0,-7 1 0 0 0,-4 1 0 0 0,-5-2 0 0 0,-1 0 0 0 0,-2-1 0 0 0,0 0 0 0 0,-1 3 0 0 0,2 1 0 0 0,-2-1 0 0 0,2 0 0 0 0,3 1 0 0 0,2 2 0 0 0,-2-3 0 0 0,2 1 0 0 0,0 0 0 0 0,-2-2 0 0 0,0 1 0 0 0,-1 0 0 0 0,-1 2 0 0 0,-1-2 0 0 0,-3-3 0 0 0,1 0 0 0 0,-1 1 0 0 0,-1-1 0 0 0,1 1 0 0 0,-1-2 0 0 0,0 1 0 0 0,1 3 0 0 0,-1-3 0 0 0,3 2 0 0 0,0-2 0 0 0,4-3 0 0 0,8-2 0 0 0,6-3 0 0 0,6-2 0 0 0,5 0 0 0 0,1-2 0 0 0,2 1 0 0 0,1-1 0 0 0,-1 1 0 0 0,0-1 0 0 0,0 1 0 0 0,0 0 0 0 0,0 0 0 0 0,-1 0 0 0 0,0 0 0 0 0,0 0 0 0 0,0 0 0 0 0,0 0 0 0 0,1 0 0 0 0,-1 0 0 0 0,0 0 0 0 0,0 0 0 0 0,0 0 0 0 0,0 0 0 0 0,0 0 0 0 0,1 0 0 0 0,-1 0 0 0 0,-3 4 0 0 0,-2 0 0 0 0,1 0 0 0 0,1 0 0 0 0,0-2 0 0 0,2 0 0 0 0,0-1 0 0 0,1-1 0 0 0,0 0 0 0 0,0 0 0 0 0,1 0 0 0 0,-1 0 0 0 0,-3 3 0 0 0,-1 1 0 0 0,0 1 0 0 0,0-2 0 0 0,2 0 0 0 0,-3 2 0 0 0,0 0 0 0 0,0 0 0 0 0,-1 2 0 0 0,-1-1 0 0 0,1 0 0 0 0,2-2 0 0 0,-2 2 0 0 0,1 0 0 0 0,0-1 0 0 0,1 2 0 0 0,2 0 0 0 0,-2 2 0 0 0,-5 3 0 0 0,-3 3 0 0 0,-7-1 0 0 0,-7-3 0 0 0,-5-4 0 0 0,-6-2 0 0 0,-2-2 0 0 0,-1-3 0 0 0,-2 0 0 0 0,1 0 0 0 0,-1 3 0 0 0,1 1 0 0 0,0-1 0 0 0,1 1 0 0 0,0-2 0 0 0,-1-1 0 0 0,1 0 0 0 0,0-1 0 0 0,0 0 0 0 0,0 0 0 0 0,0 0 0 0 0,0 0 0 0 0,0 0 0 0 0,-1 0 0 0 0,1 0 0 0 0,0 0 0 0 0,-4 0 0 0 0,0 0 0 0 0,-1 0 0 0 0,2 0 0 0 0,0 0 0 0 0,1 0 0 0 0,1 0 0 0 0,1 0 0 0 0,0 0 0 0 0,0 0 0 0 0,-4 0 0 0 0,0 0 0 0 0,-1 0 0 0 0,-2 0 0 0 0,0 0 0 0 0,-2 0 0 0 0,0 0 0 0 0,-2 0 0 0 0,1 0 0 0 0,3-4 0 0 0,1 0 0 0 0,3-1 0 0 0,1 2 0 0 0,1 0 0 0 0,1 2 0 0 0,1 0 0 0 0,2-3 0 0 0,-1 0 0 0 0,-2-1 0 0 0,-1 2 0 0 0,0 1 0 0 0,0 0 0 0 0,0 2 0 0 0,0-1 0 0 0,4-2 0 0 0,1-1 0 0 0,1 0 0 0 0,-2 0 0 0 0,-1 2 0 0 0,0 0 0 0 0,2-2 0 0 0,4-4 0 0 0,8-1 0 0 0,4-2 0 0 0,5 1 0 0 0,3-2 0 0 0,-1-2 0 0 0,3 2 0 0 0,2 2 0 0 0,-1 0 0 0 0,2 1 0 0 0,1 3 0 0 0,-1-2 0 0 0,1 2 0 0 0,0 0 0 0 0,-1-1 0 0 0,1 0 0 0 0,-3-2 0 0 0,1 1 0 0 0,1-2 0 0 0,2 0 0 0 0,2 3 0 0 0,-1-2 0 0 0,-1 2 0 0 0,0 1 0 0 0,2 2 0 0 0,-2-2 0 0 0,-1 0 0 0 0,2 1 0 0 0,0 2 0 0 0,2 1 0 0 0,1 1 0 0 0,-3-3 0 0 0,-1-1 0 0 0,-2-2 0 0 0,-1-1 0 0 0,2 1 0 0 0,1 2 0 0 0,-1-1 0 0 0,-1-1 0 0 0,3 2 0 0 0,-3 5 0 0 0,-7 2 0 0 0,-7 5 0 0 0,-8 0 0 0 0,-5 0 0 0 0,-4-2 0 0 0,-2-1 0 0 0,-1 2 0 0 0,-1 3 0 0 0,1 0 0 0 0,-1-1 0 0 0,1-3 0 0 0,1-1 0 0 0,3 2 0 0 0,1-1 0 0 0,0 0 0 0 0,3 1 0 0 0,0 1 0 0 0,2 2 0 0 0,-4-1 0 0 0,-2-1 0 0 0,-3-2 0 0 0,0-2 0 0 0,-1 2 0 0 0,0 1 0 0 0,0 1 0 0 0,0 1 0 0 0,1-1 0 0 0,-1-3 0 0 0,1-1 0 0 0,-4-1 0 0 0,0 2 0 0 0,-1 1 0 0 0,2 2 0 0 0,0 5 0 0 0,-2-1 0 0 0,-1-2 0 0 0,1-3 0 0 0,2-1 0 0 0,0-3 0 0 0,2-1 0 0 0,0-1 0 0 0,-3 0 0 0 0,0 3 0 0 0,-1 1 0 0 0,2 0 0 0 0,0-1 0 0 0,-2-1 0 0 0,0 0 0 0 0,0-2 0 0 0,2 4 0 0 0,-3 1 0 0 0,0-1 0 0 0,0-1 0 0 0,3 0 0 0 0,0-2 0 0 0,2 0 0 0 0,0-1 0 0 0,1 0 0 0 0,-4 3 0 0 0,0 2 0 0 0,-1-1 0 0 0,2-1 0 0 0,0-1 0 0 0,2 0 0 0 0,0 2 0 0 0,0 1 0 0 0,1-1 0 0 0,0 0 0 0 0,0-2 0 0 0,0-1 0 0 0,0 0 0 0 0,0-1 0 0 0,0 0 0 0 0,0 0 0 0 0,0 0 0 0 0,0 0 0 0 0,0 0 0 0 0,-1-1 0 0 0,1 1 0 0 0,0 0 0 0 0,0 0 0 0 0,0 0 0 0 0,0 0 0 0 0,-1 0 0 0 0,1 0 0 0 0,0 0 0 0 0,0 0 0 0 0,0 0 0 0 0,-4 0 0 0 0,-4 0 0 0 0,-1 0 0 0 0,1 0 0 0 0,2 0 0 0 0,2 0 0 0 0,1 0 0 0 0,2 0 0 0 0,-3 0 0 0 0,-1 0 0 0 0,1 0 0 0 0,1 0 0 0 0,1 0 0 0 0,0 0 0 0 0,1 0 0 0 0,1 0 0 0 0,0 0 0 0 0,0 0 0 0 0,0-3 0 0 0,0-2 0 0 0,-4 1 0 0 0,0 1 0 0 0,-1 0 0 0 0,2 1 0 0 0,0 2 0 0 0,1-1 0 0 0,1 1 0 0 0,1 0 0 0 0,0 1 0 0 0,0-1 0 0 0,0 0 0 0 0,0 0 0 0 0,0 0 0 0 0,0 0 0 0 0,0 0 0 0 0,-1-3 0 0 0,1-2 0 0 0,0 1 0 0 0,0 0 0 0 0,0 2 0 0 0,0 0 0 0 0,-1 2 0 0 0,1-1 0 0 0,0 1 0 0 0,0 0 0 0 0,0 1 0 0 0,0-1 0 0 0,0 0 0 0 0,-1 0 0 0 0,1 0 0 0 0,0 0 0 0 0,0 0 0 0 0,0 0 0 0 0,0 0 0 0 0,-1 0 0 0 0,1 0 0 0 0,0 0 0 0 0,0 0 0 0 0,0 0 0 0 0,0 0 0 0 0,-1 0 0 0 0,1 0 0 0 0,0 0 0 0 0,0 0 0 0 0,0 0 0 0 0,0 0 0 0 0,-1 0 0 0 0,1 0 0 0 0,0 0 0 0 0,0 0 0 0 0,0 0 0 0 0,0 0 0 0 0,0 0 0 0 0,-1 0 0 0 0,1 0 0 0 0,0 0 0 0 0,0 0 0 0 0,0 0 0 0 0,0 0 0 0 0,-1 0 0 0 0,1 0 0 0 0,0 0 0 0 0,0 0 0 0 0,0 0 0 0 0,0 0 0 0 0,-1 0 0 0 0,1 0 0 0 0,0 0 0 0 0,0 0 0 0 0,0 0 0 0 0,0 0 0 0 0,0 0 0 0 0,-1 0 0 0 0,1 0 0 0 0,0 0 0 0 0,0 0 0 0 0,3 3 0 0 0,2 2 0 0 0,-1-1 0 0 0,-1 0 0 0 0,11-3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5080 6394 16383 0 0,'-3'7'0'0'0,"-19"15"0"0"0,-5 9 0 0 0,-2-2 0 0 0,5-2 0 0 0,2-6 0 0 0,5-3 0 0 0,3-5 0 0 0,2 0 0 0 0,1-4 0 0 0,2 2 0 0 0,0-3 0 0 0,-4-1 0 0 0,-1-3 0 0 0,-3-2 0 0 0,-1-1 0 0 0,-2 0 0 0 0,-4-2 0 0 0,-1 1 0 0 0,0-1 0 0 0,1 1 0 0 0,1-4 0 0 0,1 0 0 0 0,1-1 0 0 0,1 2 0 0 0,3-3 0 0 0,5-4 0 0 0,1 0 0 0 0,-1 2 0 0 0,-2 2 0 0 0,-2 2 0 0 0,-2 2 0 0 0,-1 1 0 0 0,3-2 0 0 0,0-2 0 0 0,0 1 0 0 0,2-2 0 0 0,1-1 0 0 0,-2 2 0 0 0,3-3 0 0 0,-1 1 0 0 0,-2-3 0 0 0,-1 2 0 0 0,2-3 0 0 0,0 2 0 0 0,2-2 0 0 0,0 1 0 0 0,2 0 0 0 0,3-4 0 0 0,-2 3 0 0 0,-1 1 0 0 0,-4 0 0 0 0,-2-2 0 0 0,-2-2 0 0 0,2-2 0 0 0,0-3 0 0 0,0 3 0 0 0,2 1 0 0 0,4-1 0 0 0,0 2 0 0 0,-2 4 0 0 0,2 0 0 0 0,-2-2 0 0 0,2-2 0 0 0,2-2 0 0 0,0 1 0 0 0,0 1 0 0 0,-1 1 0 0 0,0 1 0 0 0,3-2 0 0 0,1-1 0 0 0,-1 1 0 0 0,0 0 0 0 0,1-1 0 0 0,2-2 0 0 0,0-1 0 0 0,-1 3 0 0 0,-1 0 0 0 0,0-1 0 0 0,2-1 0 0 0,-3 3 0 0 0,1-1 0 0 0,0 0 0 0 0,1-1 0 0 0,2-2 0 0 0,0-1 0 0 0,2-1 0 0 0,-4 0 0 0 0,0 0 0 0 0,1 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5281 16383 0 0,'4'6'0'0'0,"6"6"0"0"0,2-3 0 0 0,1 5 0 0 0,3-1 0 0 0,-2 1 0 0 0,1 2 0 0 0,0 1 0 0 0,2 2 0 0 0,-2 0 0 0 0,-1-2 0 0 0,2-2 0 0 0,-3 2 0 0 0,-3 0 0 0 0,0-3 0 0 0,1 0 0 0 0,3-2 0 0 0,-1 0 0 0 0,1-2 0 0 0,-3 0 0 0 0,1 0 0 0 0,-2 0 0 0 0,-2 3 0 0 0,0-2 0 0 0,3-2 0 0 0,-1 1 0 0 0,2-1 0 0 0,-2 0 0 0 0,1 0 0 0 0,3-2 0 0 0,1-3 0 0 0,3-1 0 0 0,-3-1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4918 16383 0 0,'0'-4'0'0'0,"0"0"0"0"0,0-1 0 0 0,0 2 0 0 0,0 1 0 0 0,0-3 0 0 0,0-1 0 0 0,0 1 0 0 0,0 2 0 0 0,0-3 0 0 0,0 0 0 0 0,0 1 0 0 0,0 2 0 0 0,0 0 0 0 0,0 2 0 0 0,0 0 0 0 0,0 1 0 0 0,0 0 0 0 0,0 1 0 0 0,0-1 0 0 0,0 0 0 0 0,0 0 0 0 0,0 0 0 0 0,0 0 0 0 0,0 0 0 0 0,0 0 0 0 0,0 0 0 0 0,0-3 0 0 0,0-2 0 0 0,0 1 0 0 0,0 1 0 0 0,0 0 0 0 0,0-2 0 0 0,0 0 0 0 0,0 0 0 0 0,0 1 0 0 0,0 2 0 0 0,0-3 0 0 0,0 0 0 0 0,0 1 0 0 0,0 0 0 0 0,0 2 0 0 0,0 1 0 0 0,0 0 0 0 0,0 1 0 0 0,0 0 0 0 0,0-3 0 0 0,0-2 0 0 0,0 1 0 0 0,0 1 0 0 0,0-3 0 0 0,0 0 0 0 0,0 1 0 0 0,0 1 0 0 0,0 2 0 0 0,0-3 0 0 0,0 0 0 0 0,0 0 0 0 0,0 2 0 0 0,0 0 0 0 0,0 2 0 0 0,0 1 0 0 0,0-1 0 0 0,0 1 0 0 0,0 1 0 0 0,0-5 0 0 0,0 0 0 0 0,0 0 0 0 0,0 1 0 0 0,0 0 0 0 0,0 2 0 0 0,0 0 0 0 0,0 0 0 0 0,0 1 0 0 0,0 1 0 0 0,0-1 0 0 0,0 0 0 0 0,0 0 0 0 0,0 0 0 0 0,0 0 0 0 0,0 0 0 0 0,0 0 0 0 0,0-3 0 0 0,0-2 0 0 0,0 1 0 0 0,0 0 0 0 0,0 2 0 0 0,0 0 0 0 0,0 2 0 0 0,0-1 0 0 0,0 1 0 0 0,0 0 0 0 0,0 1 0 0 0,0-1 0 0 0,0 0 0 0 0,0 0 0 0 0,0 0 0 0 0,0 0 0 0 0,0 0 0 0 0,0 0 0 0 0,0 0 0 0 0,0 0 0 0 0,0 0 0 0 0,0 0 0 0 0,0 0 0 0 0,0 0 0 0 0,0 0 0 0 0,0 0 0 0 0,0 0 0 0 0,0 0 0 0 0,0 0 0 0 0,0 0 0 0 0,0 4 0 0 0,0 0 0 0 0,0 0 0 0 0,0 0 0 0 0,0-2 0 0 0,0 0 0 0 0,0-1 0 0 0,0-1 0 0 0,0 0 0 0 0,0 0 0 0 0,0 0 0 0 0,0 0 0 0 0,0-1 0 0 0,0 1 0 0 0,0 0 0 0 0,0 0 0 0 0,0 0 0 0 0,0 0 0 0 0,0 0 0 0 0,0 0 0 0 0,0 0 0 0 0,0 0 0 0 0,0 0 0 0 0,0-3 0 0 0,0-2 0 0 0,0 1 0 0 0,0 0 0 0 0,0 5 0 0 0,0 2 0 0 0,0 1 0 0 0,0-1 0 0 0,0 0 0 0 0,0 2 0 0 0,0 0 0 0 0,0 4 0 0 0,0-1 0 0 0,0 2 0 0 0,0-1 0 0 0,0-1 0 0 0,0 1 0 0 0,0-2 0 0 0,0 3 0 0 0,0-1 0 0 0,0-3 0 0 0,0-1 0 0 0,0-2 0 0 0,0 2 0 0 0,0 3 0 0 0,0 5 0 0 0,0-1 0 0 0,0-2 0 0 0,0-3 0 0 0,0-3 0 0 0,0 2 0 0 0,0 3 0 0 0,0 0 0 0 0,0-1 0 0 0,0 1 0 0 0,0-1 0 0 0,0-2 0 0 0,0 2 0 0 0,0-1 0 0 0,0-1 0 0 0,0-2 0 0 0,0 1 0 0 0,0 1 0 0 0,0-1 0 0 0,0-2 0 0 0,0 3 0 0 0,0 0 0 0 0,0 2 0 0 0,0 0 0 0 0,0-1 0 0 0,0 1 0 0 0,0 0 0 0 0,0-2 0 0 0,0-2 0 0 0,0-1 0 0 0,0-2 0 0 0,0-1 0 0 0,0 4 0 0 0,0 0 0 0 0,0 3 0 0 0,0 1 0 0 0,0-1 0 0 0,0-2 0 0 0,0-2 0 0 0,0-1 0 0 0,0-2 0 0 0,0 1 0 0 0,0 2 0 0 0,0 1 0 0 0,0 0 0 0 0,0 3 0 0 0,0 0 0 0 0,0 2 0 0 0,0 0 0 0 0,0-2 0 0 0,0-2 0 0 0,0-2 0 0 0,0-1 0 0 0,0-2 0 0 0,0 4 0 0 0,0 0 0 0 0,0 0 0 0 0,0 3 0 0 0,0-1 0 0 0,0 0 0 0 0,0-2 0 0 0,0-1 0 0 0,0-2 0 0 0,0 0 0 0 0,0-1 0 0 0,0 0 0 0 0,0 0 0 0 0,0 3 0 0 0,0 1 0 0 0,0 0 0 0 0,0 3 0 0 0,0 0 0 0 0,0 2 0 0 0,0 0 0 0 0,0-1 0 0 0,0-3 0 0 0,0-2 0 0 0,0-2 0 0 0,0 4 0 0 0,0-1 0 0 0,0 0 0 0 0,0-1 0 0 0,0-1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5122 16383 0 0,'0'0'0'0'0,"0"0"0"0"0,0 0 0 0 0,0 0 0 0 0,0 0 0 0 0,0 0 0 0 0,0 0 0 0 0,0 0 0 0 0,0 0 0 0 0,0-3 0 0 0,0-2 0 0 0,0 1 0 0 0,0 0 0 0 0,0 2 0 0 0,0-3 0 0 0,0-1 0 0 0,0 2 0 0 0,0 0 0 0 0,0 2 0 0 0,0 0 0 0 0,0 2 0 0 0,0 0 0 0 0,0 0 0 0 0,0 0 0 0 0,0 0 0 0 0,0 0 0 0 0,0 0 0 0 0,0 1 0 0 0,0-1 0 0 0,0-4 0 0 0,0 0 0 0 0,0-1 0 0 0,0 2 0 0 0,0 0 0 0 0,0 2 0 0 0,0 0 0 0 0,0 1 0 0 0,0 0 0 0 0,0 0 0 0 0,0 0 0 0 0,0-3 0 0 0,0-2 0 0 0,0 1 0 0 0,0 1 0 0 0,0 0 0 0 0,0 2 0 0 0,0-4 0 0 0,0 0 0 0 0,0 1 0 0 0,0 1 0 0 0,0-3 0 0 0,0 0 0 0 0,0 1 0 0 0,0 1 0 0 0,0 2 0 0 0,0 1 0 0 0,0 0 0 0 0,0 1 0 0 0,0 0 0 0 0,0 0 0 0 0,0 0 0 0 0,0 1 0 0 0,0-1 0 0 0,0 0 0 0 0,0 0 0 0 0,0 0 0 0 0,0-3 0 0 0,0-2 0 0 0,0 1 0 0 0,0 0 0 0 0,0 2 0 0 0,0 0 0 0 0,0 1 0 0 0,0 1 0 0 0,0 0 0 0 0,0 0 0 0 0,0 0 0 0 0,0 0 0 0 0,0 1 0 0 0,0-1 0 0 0,0-4 0 0 0,0 0 0 0 0,0 0 0 0 0,0 0 0 0 0,0 2 0 0 0,0 0 0 0 0,0 1 0 0 0,0 1 0 0 0,0 0 0 0 0,0 0 0 0 0,0 0 0 0 0,0 0 0 0 0,0 0 0 0 0,0 1 0 0 0,0-1 0 0 0,0 0 0 0 0,0 0 0 0 0,0 0 0 0 0,0 0 0 0 0,0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6593 4855 16383 0 0,'-4'0'0'0'0,"-4"0"0"0"0,-4 4 0 0 0,-4 0 0 0 0,1 4 0 0 0,0 0 0 0 0,-1-1 0 0 0,2 1 0 0 0,0 0 0 0 0,-1-2 0 0 0,-2 2 0 0 0,0-1 0 0 0,1 2 0 0 0,1 0 0 0 0,-1-2 0 0 0,0-2 0 0 0,1 1 0 0 0,-3 3 0 0 0,-1 1 0 0 0,1 1 0 0 0,1-1 0 0 0,1-2 0 0 0,-2 1 0 0 0,0 3 0 0 0,-2-2 0 0 0,1-1 0 0 0,-1-3 0 0 0,3 1 0 0 0,2-1 0 0 0,2 3 0 0 0,1-1 0 0 0,-2-2 0 0 0,-1 2 0 0 0,-2 0 0 0 0,-1-3 0 0 0,-1 3 0 0 0,-1-1 0 0 0,3 2 0 0 0,1 0 0 0 0,0-3 0 0 0,-1-1 0 0 0,-1-2 0 0 0,-1-1 0 0 0,3 2 0 0 0,1 0 0 0 0,-1 0 0 0 0,-1-1 0 0 0,3 3 0 0 0,-1 0 0 0 0,4 2 0 0 0,-1 0 0 0 0,-1-1 0 0 0,-3-2 0 0 0,-1-2 0 0 0,-1-1 0 0 0,2 2 0 0 0,0 1 0 0 0,0-1 0 0 0,-1-1 0 0 0,2 2 0 0 0,1 1 0 0 0,-1-1 0 0 0,2 2 0 0 0,0 0 0 0 0,-2-1 0 0 0,3 2 0 0 0,-1-1 0 0 0,-2-1 0 0 0,-1-2 0 0 0,2 2 0 0 0,0-1 0 0 0,-1 0 0 0 0,1 2 0 0 0,1 0 0 0 0,-2-1 0 0 0,-1-2 0 0 0,2 2 0 0 0,-4 0 0 0 0,2 2 0 0 0,0 0 0 0 0,-1-1 0 0 0,-1-3 0 0 0,2 3 0 0 0,2-1 0 0 0,-5-1 0 0 0,1 2 0 0 0,0 0 0 0 0,1 2 0 0 0,1 3 0 0 0,2-1 0 0 0,-1-2 0 0 0,-2-2 0 0 0,3 1 0 0 0,0-2 0 0 0,-1 3 0 0 0,-1 2 0 0 0,-2 0 0 0 0,-1 2 0 0 0,3 1 0 0 0,0-1 0 0 0,0-3 0 0 0,3 0 0 0 0,0-1 0 0 0,2 1 0 0 0,-1-2 0 0 0,-1-1 0 0 0,1 1 0 0 0,0-1 0 0 0,-2-1 0 0 0,1 1 0 0 0,0 0 0 0 0,2 2 0 0 0,-1 0 0 0 0,-1-3 0 0 0,-3-1 0 0 0,-1-2 0 0 0,-1-1 0 0 0,-2 2 0 0 0,3 4 0 0 0,1 0 0 0 0,0 0 0 0 0,3 1 0 0 0,-1-1 0 0 0,3 2 0 0 0,3 2 0 0 0,0 0 0 0 0,-3-3 0 0 0,1 1 0 0 0,2 2 0 0 0,-1-1 0 0 0,-3-2 0 0 0,-2-3 0 0 0,1 1 0 0 0,3 3 0 0 0,-1-4 0 0 0,2-6 0 0 0,3-7 0 0 0,1-6 0 0 0,3-3 0 0 0,1-3 0 0 0,1-2 0 0 0,0 0 0 0 0,0 0 0 0 0,1 3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4890 16383 0 0,'0'0'0'0'0,"0"0"0"0"0,0-3 0 0 0,0-2 0 0 0,0 1 0 0 0,0 0 0 0 0,0 2 0 0 0,0 0 0 0 0,0 1 0 0 0,0-2 0 0 0,0-2 0 0 0,0 1 0 0 0,0 1 0 0 0,0 0 0 0 0,0 2 0 0 0,0 0 0 0 0,0 1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0,0-4 0 0 0,0 0 0 0 0,0-1 0 0 0,0-1 0 0 0,0-2 0 0 0,0 3 0 0 0,0 0 0 0 0,0 2 0 0 0,0 2 0 0 0,0 0 0 0 0,0 1 0 0 0,0 0 0 0 0,0 1 0 0 0,0-5 0 0 0,0 0 0 0 0,0 0 0 0 0,0 1 0 0 0,0 0 0 0 0,0 2 0 0 0,0-4 0 0 0,0 1 0 0 0,0-1 0 0 0,0 2 0 0 0,0 0 0 0 0,0 2 0 0 0,0 0 0 0 0,0 1 0 0 0,0 0 0 0 0,0 0 0 0 0,0 1 0 0 0,0-1 0 0 0,0-3 0 0 0,0-2 0 0 0,0 1 0 0 0,0 0 0 0 0,0 2 0 0 0,0 0 0 0 0,0 1 0 0 0,0 1 0 0 0,0 0 0 0 0,0 0 0 0 0,0 0 0 0 0,0 1 0 0 0,0-1 0 0 0,0 0 0 0 0,0 0 0 0 0,0 0 0 0 0,0 0 0 0 0,0 0 0 0 0,0 0 0 0 0,0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5045 4643 16383 0 0,'-4'0'0'0'0,"-4"0"0"0"0,-1 4 0 0 0,-2 0 0 0 0,-3 1 0 0 0,-2-2 0 0 0,1 3 0 0 0,0 0 0 0 0,-1-1 0 0 0,3 3 0 0 0,-1-1 0 0 0,-1-1 0 0 0,-1-2 0 0 0,2 2 0 0 0,3 3 0 0 0,0 1 0 0 0,-1 1 0 0 0,-2-1 0 0 0,1 2 0 0 0,-1-2 0 0 0,3 1 0 0 0,-1-1 0 0 0,2 1 0 0 0,-1-2 0 0 0,1 2 0 0 0,0-2 0 0 0,0 2 0 0 0,0-2 0 0 0,-3-1 0 0 0,1 0 0 0 0,0-1 0 0 0,1 3 0 0 0,-1-2 0 0 0,-1-1 0 0 0,1 1 0 0 0,-1 3 0 0 0,-2 2 0 0 0,-1 0 0 0 0,2 1 0 0 0,0 1 0 0 0,-2-1 0 0 0,0-4 0 0 0,1 0 0 0 0,1-1 0 0 0,-2 0 0 0 0,0 4 0 0 0,-2-2 0 0 0,-1-2 0 0 0,3 0 0 0 0,0-1 0 0 0,4 2 0 0 0,0-1 0 0 0,-2-2 0 0 0,-1-3 0 0 0,1 3 0 0 0,0 2 0 0 0,-1 0 0 0 0,2 2 0 0 0,0 0 0 0 0,-2-3 0 0 0,-1-3 0 0 0,-2-2 0 0 0,3 3 0 0 0,0-1 0 0 0,-1-1 0 0 0,3 3 0 0 0,-1-1 0 0 0,0 0 0 0 0,1 1 0 0 0,0 0 0 0 0,-1-1 0 0 0,-2-2 0 0 0,2 2 0 0 0,-1 0 0 0 0,0-1 0 0 0,-1-2 0 0 0,-2 0 0 0 0,2-2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4749 16383 0 0,'0'0'0'0'0,"0"0"0"0"0,0 0 0 0 0,0 4 0 0 0,0 0 0 0 0,0 1 0 0 0,0 2 0 0 0,0 0 0 0 0,0 2 0 0 0,0 0 0 0 0,0 1 0 0 0,0 0 0 0 0,0-2 0 0 0,0 0 0 0 0,0 3 0 0 0,0 3 0 0 0,0-1 0 0 0,0 1 0 0 0,0-2 0 0 0,0 0 0 0 0,0-2 0 0 0,0 1 0 0 0,0-1 0 0 0,0 0 0 0 0,0 3 0 0 0,0-1 0 0 0,0-3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4776 6231 16383 0 0,'0'3'0'0'0,"0"9"0"0"0,0 5 0 0 0,0 3 0 0 0,0 2 0 0 0,0 0 0 0 0,0 0 0 0 0,-3-3 0 0 0,-2-2 0 0 0,1-1 0 0 0,1 1 0 0 0,0 1 0 0 0,2 1 0 0 0,0 0 0 0 0,0 1 0 0 0,1 0 0 0 0,1 0 0 0 0,-5 0 0 0 0,0 0 0 0 0,0 1 0 0 0,0-1 0 0 0,2 0 0 0 0,0 0 0 0 0,2 1 0 0 0,-1-1 0 0 0,1 0 0 0 0,0 0 0 0 0,-3-3 0 0 0,-1-2 0 0 0,0 1 0 0 0,0 1 0 0 0,2 1 0 0 0,0 0 0 0 0,1 1 0 0 0,1 1 0 0 0,0 0 0 0 0,0 1 0 0 0,0-1 0 0 0,1 0 0 0 0,-1 1 0 0 0,0-1 0 0 0,0 0 0 0 0,0 0 0 0 0,0 1 0 0 0,0-1 0 0 0,0 0 0 0 0,0 0 0 0 0,0 0 0 0 0,0 0 0 0 0,0 1 0 0 0,0-1 0 0 0,0 0 0 0 0,0 0 0 0 0,0 0 0 0 0,0 0 0 0 0,0 1 0 0 0,0-1 0 0 0,0 0 0 0 0,0 0 0 0 0,0 0 0 0 0,0 0 0 0 0,0 0 0 0 0,0 1 0 0 0,0-1 0 0 0,0 0 0 0 0,0 0 0 0 0,0 0 0 0 0,0 0 0 0 0,0 1 0 0 0,0-1 0 0 0,0 0 0 0 0,0-2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4670 16383 0 0,'0'3'0'0'0,"0"2"0"0"0,0 3 0 0 0,0 3 0 0 0,0 4 0 0 0,0 2 0 0 0,0-1 0 0 0,0 0 0 0 0,0 0 0 0 0,0-2 0 0 0,0 0 0 0 0,0 1 0 0 0,0-3 0 0 0,0 1 0 0 0,0 2 0 0 0,0 1 0 0 0,0 1 0 0 0,0-1 0 0 0,0-1 0 0 0,0-3 0 0 0,0-3 0 0 0,0-3 0 0 0,0-3 0 0 0,0-2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4670 16383 0 0,'0'0'0'0'0,"0"0"0"0"0,0 0 0 0 0,0 0 0 0 0,0 3 0 0 0,0 2 0 0 0,0-1 0 0 0,0 0 0 0 0,0 2 0 0 0,0 0 0 0 0,0-1 0 0 0,0-1 0 0 0,0 2 0 0 0,0 0 0 0 0,0 2 0 0 0,0 0 0 0 0,0 2 0 0 0,0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4617 16383 0 0,'0'3'0'0'0,"0"5"0"0"0,0 5 0 0 0,0 3 0 0 0,0-2 0 0 0,0 2 0 0 0,0-3 0 0 0,0 0 0 0 0,0-3 0 0 0,0 2 0 0 0,0 1 0 0 0,0-2 0 0 0,0 2 0 0 0,0-2 0 0 0,0 0 0 0 0,0-1 0 0 0,0 1 0 0 0,0-2 0 0 0,0 2 0 0 0,0-2 0 0 0,0-2 0 0 0,0-2 0 0 0,0 2 0 0 0,0-1 0 0 0,0-2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4485 16383 0 0,'0'0'0'0'0,"0"0"0"0"0,0 3 0 0 0,0 2 0 0 0,0-1 0 0 0,0 3 0 0 0,0 0 0 0 0,0-1 0 0 0,0 2 0 0 0,0 2 0 0 0,0 1 0 0 0,0 1 0 0 0,0 2 0 0 0,0 2 0 0 0,0-1 0 0 0,0-1 0 0 0,0 2 0 0 0,0 1 0 0 0,0 1 0 0 0,0 1 0 0 0,0-3 0 0 0,0 0 0 0 0,0 0 0 0 0,0 1 0 0 0,0 0 0 0 0,0 2 0 0 0,0-3 0 0 0,0 0 0 0 0,0 0 0 0 0,0-3 0 0 0,0 0 0 0 0,0 2 0 0 0,0-3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5510 4564 16383 0 0,'0'3'0'0'0,"0"5"0"0"0,0 5 0 0 0,0 3 0 0 0,0 2 0 0 0,0 2 0 0 0,0 4 0 0 0,0 2 0 0 0,0-1 0 0 0,0-1 0 0 0,0 0 0 0 0,0-2 0 0 0,0-1 0 0 0,0-1 0 0 0,0 1 0 0 0,0-1 0 0 0,0-1 0 0 0,0 1 0 0 0,0 0 0 0 0,0 0 0 0 0,0 0 0 0 0,0 1 0 0 0,0-1 0 0 0,0 0 0 0 0,0 0 0 0 0,0 4 0 0 0,0 0 0 0 0,0 1 0 0 0,0-1 0 0 0,0-2 0 0 0,0 0 0 0 0,0-1 0 0 0,0-1 0 0 0,0 1 0 0 0,0-1 0 0 0,0 3 0 0 0,0 1 0 0 0,0 1 0 0 0,0-2 0 0 0,0 3 0 0 0,0 1 0 0 0,0-2 0 0 0,0 2 0 0 0,3 1 0 0 0,2-3 0 0 0,-1 0 0 0 0,0 1 0 0 0,-2 0 0 0 0,0-1 0 0 0,-1-1 0 0 0,-1-2 0 0 0,0 0 0 0 0,0-2 0 0 0,0 4 0 0 0,3 1 0 0 0,1-1 0 0 0,1-1 0 0 0,-2 0 0 0 0,-1-2 0 0 0,0 0 0 0 0,-1 0 0 0 0,-1-1 0 0 0,0 0 0 0 0,0 0 0 0 0,0 0 0 0 0,0 0 0 0 0,3-4 0 0 0,1 0 0 0 0,1 0 0 0 0,-2 0 0 0 0,0-5 0 0 0,-2-5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5741 4538 16383 0 0,'0'3'0'0'0,"0"5"0"0"0,0 4 0 0 0,0 4 0 0 0,0 3 0 0 0,0 4 0 0 0,0 2 0 0 0,0 0 0 0 0,0 0 0 0 0,0-2 0 0 0,0 3 0 0 0,0 0 0 0 0,0-1 0 0 0,0-1 0 0 0,0-2 0 0 0,0 0 0 0 0,-3-5 0 0 0,-1-1 0 0 0,-1-1 0 0 0,2 2 0 0 0,0 0 0 0 0,2 2 0 0 0,0 0 0 0 0,0 4 0 0 0,1 2 0 0 0,1-1 0 0 0,-1 0 0 0 0,0-1 0 0 0,0-1 0 0 0,0-1 0 0 0,0 0 0 0 0,0-1 0 0 0,0 0 0 0 0,0 0 0 0 0,0 0 0 0 0,0 3 0 0 0,0 2 0 0 0,0-1 0 0 0,0 3 0 0 0,0 0 0 0 0,0-1 0 0 0,0-1 0 0 0,0-2 0 0 0,0-1 0 0 0,0 5 0 0 0,0 3 0 0 0,0-2 0 0 0,0-1 0 0 0,0-2 0 0 0,0-2 0 0 0,0-1 0 0 0,0-2 0 0 0,4-3 0 0 0,0-2 0 0 0,1 4 0 0 0,-2 2 0 0 0,0 1 0 0 0,-2 0 0 0 0,0-1 0 0 0,3-3 0 0 0,0-5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5880 4538 16383 0 0,'4'0'0'0'0,"0"3"0"0"0,4 2 0 0 0,0 6 0 0 0,-1 5 0 0 0,2 0 0 0 0,-2 0 0 0 0,3 1 0 0 0,2-2 0 0 0,0 0 0 0 0,-3 0 0 0 0,-2 1 0 0 0,0 2 0 0 0,3 1 0 0 0,0 0 0 0 0,-2 1 0 0 0,-3 1 0 0 0,2-4 0 0 0,0-2 0 0 0,1 2 0 0 0,4-4 0 0 0,-1 0 0 0 0,-2 5 0 0 0,-3 2 0 0 0,2 2 0 0 0,2 0 0 0 0,-1 0 0 0 0,-1 0 0 0 0,1-5 0 0 0,0 0 0 0 0,-3-1 0 0 0,1-3 0 0 0,1 0 0 0 0,-3 1 0 0 0,2 2 0 0 0,0 1 0 0 0,2 2 0 0 0,3 0 0 0 0,0 1 0 0 0,-3 1 0 0 0,-3-1 0 0 0,-2 1 0 0 0,2-4 0 0 0,-1-2 0 0 0,3 1 0 0 0,0 1 0 0 0,-2 1 0 0 0,-1 0 0 0 0,-2 2 0 0 0,2-4 0 0 0,3 0 0 0 0,5 0 0 0 0,-1 0 0 0 0,-2 2 0 0 0,-3 1 0 0 0,-2 0 0 0 0,-3 1 0 0 0,3-3 0 0 0,-1-1 0 0 0,4 0 0 0 0,-1 1 0 0 0,0 1 0 0 0,-3 0 0 0 0,-1 2 0 0 0,-1 0 0 0 0,-1 0 0 0 0,-1 0 0 0 0,-1 0 0 0 0,1 1 0 0 0,0-1 0 0 0,0 0 0 0 0,-1 0 0 0 0,1 1 0 0 0,0-1 0 0 0,4 0 0 0 0,0 0 0 0 0,0 0 0 0 0,0 0 0 0 0,-2 1 0 0 0,3-5 0 0 0,1 0 0 0 0,-1 0 0 0 0,-2 0 0 0 0,3-1 0 0 0,0-1 0 0 0,-1 1 0 0 0,-2-2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5855 5490 16383 0 0,'-3'10'0'0'0,"-19"38"0"0"0,-5 14 0 0 0,-2 0 0 0 0,5-7 0 0 0,5-9 0 0 0,4-14 0 0 0,3-7 0 0 0,5-5 0 0 0,3-3 0 0 0,2-1 0 0 0,1 1 0 0 0,2 1 0 0 0,0 0 0 0 0,-1 1 0 0 0,1 1 0 0 0,0 0 0 0 0,-1 0 0 0 0,0 0 0 0 0,0 0 0 0 0,0 1 0 0 0,0-1 0 0 0,0 0 0 0 0,0 0 0 0 0,3-3 0 0 0,2-5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6181 5305 16383 0 0,'0'3'0'0'0,"0"5"0"0"0,0 5 0 0 0,0 2 0 0 0,-3 0 0 0 0,-2 1 0 0 0,-2-3 0 0 0,-1 0 0 0 0,1 1 0 0 0,2 2 0 0 0,1 1 0 0 0,3 2 0 0 0,0 0 0 0 0,0 1 0 0 0,2 1 0 0 0,-4-4 0 0 0,-2-1 0 0 0,1 0 0 0 0,-2 0 0 0 0,-1 2 0 0 0,1 1 0 0 0,2 0 0 0 0,1 1 0 0 0,-2-3 0 0 0,0-1 0 0 0,0 0 0 0 0,2 0 0 0 0,1 2 0 0 0,0 1 0 0 0,2 0 0 0 0,0 1 0 0 0,-4-3 0 0 0,0-1 0 0 0,0 0 0 0 0,-3-3 0 0 0,0 0 0 0 0,1 2 0 0 0,2-3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7511 4617 16383 0 0,'-3'0'0'0'0,"-8"0"0"0"0,-6 3 0 0 0,-4 5 0 0 0,0 5 0 0 0,-2 3 0 0 0,4 2 0 0 0,2-2 0 0 0,4 0 0 0 0,0-2 0 0 0,2-1 0 0 0,1-3 0 0 0,1 1 0 0 0,-2 2 0 0 0,3 2 0 0 0,-3 2 0 0 0,2 2 0 0 0,2 0 0 0 0,2 1 0 0 0,-1-3 0 0 0,0-1 0 0 0,-2-3 0 0 0,0-1 0 0 0,1 2 0 0 0,3 1 0 0 0,-3-1 0 0 0,1 0 0 0 0,1 1 0 0 0,-2 1 0 0 0,-3-2 0 0 0,0 1 0 0 0,2 0 0 0 0,-2 2 0 0 0,2 1 0 0 0,-2 0 0 0 0,1 2 0 0 0,2 0 0 0 0,-1 0 0 0 0,0 1 0 0 0,-1-1 0 0 0,1 1 0 0 0,-3-4 0 0 0,2-2 0 0 0,2 1 0 0 0,2 1 0 0 0,2 0 0 0 0,-2-1 0 0 0,0-5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10267 7501 16383 0 0,'3'0'0'0'0,"5"0"0"0"0,5 0 0 0 0,-1 3 0 0 0,2 2 0 0 0,-2 3 0 0 0,0 0 0 0 0,-1 2 0 0 0,1 0 0 0 0,-3 1 0 0 0,-1 2 0 0 0,-3 3 0 0 0,-3 1 0 0 0,0 2 0 0 0,-2 1 0 0 0,0 1 0 0 0,-1-1 0 0 0,4-3 0 0 0,1-1 0 0 0,0 0 0 0 0,0 1 0 0 0,-2 1 0 0 0,0 1 0 0 0,-5-3 0 0 0,-1-1 0 0 0,-4-3 0 0 0,-4-3 0 0 0,-3-3 0 0 0,1 0 0 0 0,-1 0 0 0 0,3 1 0 0 0,-1 1 0 0 0,-1-2 0 0 0,-2-1 0 0 0,2 1 0 0 0,0 0 0 0 0,-1-1 0 0 0,-2-2 0 0 0,0 0 0 0 0,-2-2 0 0 0,-1-1 0 0 0,3 4 0 0 0,2 0 0 0 0,-2 0 0 0 0,1-1 0 0 0,-2 0 0 0 0,14-3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8420 4829 16383 0 0,'4'0'0'0'0,"4"0"0"0"0,4 0 0 0 0,4 0 0 0 0,2 0 0 0 0,-1 3 0 0 0,-1 2 0 0 0,1-1 0 0 0,-3 3 0 0 0,-4 3 0 0 0,-3 4 0 0 0,-3 3 0 0 0,1 2 0 0 0,0 0 0 0 0,-1 2 0 0 0,-1 0 0 0 0,2-4 0 0 0,0-1 0 0 0,0 1 0 0 0,-2 0 0 0 0,3-3 0 0 0,4-3 0 0 0,2-4 0 0 0,1-7 0 0 0,1-2 0 0 0,4-6 0 0 0,4-4 0 0 0,-3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8722 4591 16383 0 0,'-4'0'0'0'0,"-4"0"0"0"0,-1 3 0 0 0,-2 5 0 0 0,-3 4 0 0 0,1 4 0 0 0,0 2 0 0 0,1 2 0 0 0,3 1 0 0 0,3 0 0 0 0,0 0 0 0 0,0 0 0 0 0,-2-4 0 0 0,0-1 0 0 0,-2 0 0 0 0,1 1 0 0 0,2 1 0 0 0,2 0 0 0 0,2 1 0 0 0,-2 1 0 0 0,-4 0 0 0 0,0 1 0 0 0,2-1 0 0 0,1 0 0 0 0,3 1 0 0 0,1-1 0 0 0,1 0 0 0 0,0 0 0 0 0,2 1 0 0 0,-4-5 0 0 0,-2 0 0 0 0,1 3 0 0 0,-2-1 0 0 0,-1-1 0 0 0,1 1 0 0 0,-2 0 0 0 0,1 1 0 0 0,1 4 0 0 0,2 2 0 0 0,1-1 0 0 0,-2 0 0 0 0,0-2 0 0 0,-3 4 0 0 0,1-1 0 0 0,0 0 0 0 0,-1 2 0 0 0,0 0 0 0 0,2-1 0 0 0,-1-1 0 0 0,0-3 0 0 0,1 0 0 0 0,2-1 0 0 0,1-1 0 0 0,-1-3 0 0 0,-5-6 0 0 0,-3-3 0 0 0,0-7 0 0 0,2-4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8001 5157 16383 0 0,'-3'0'0'0'0,"-5"0"0"0"0,-4 3 0 0 0,-4 2 0 0 0,1 3 0 0 0,0 0 0 0 0,-2 2 0 0 0,0 0 0 0 0,-2 1 0 0 0,0-1 0 0 0,2 1 0 0 0,-2-1 0 0 0,2 0 0 0 0,1 0 0 0 0,2 1 0 0 0,1-2 0 0 0,-1-1 0 0 0,-2 0 0 0 0,-1 3 0 0 0,-2-1 0 0 0,0-2 0 0 0,-1 2 0 0 0,3 1 0 0 0,1 0 0 0 0,0 1 0 0 0,-1-1 0 0 0,3 0 0 0 0,-1 2 0 0 0,0 0 0 0 0,-1-4 0 0 0,-2 1 0 0 0,3 2 0 0 0,0-2 0 0 0,-4 2 0 0 0,1 2 0 0 0,4 2 0 0 0,0-2 0 0 0,0-3 0 0 0,2 0 0 0 0,3 2 0 0 0,0-2 0 0 0,-3-3 0 0 0,-2 1 0 0 0,2 3 0 0 0,-2-2 0 0 0,3 2 0 0 0,-2-1 0 0 0,3 0 0 0 0,-1-1 0 0 0,2-6 0 0 0,2-7 0 0 0,2-6 0 0 0,2-6 0 0 0,2-3 0 0 0,0-2 0 0 0,2-1 0 0 0,-1-1 0 0 0,0 1 0 0 0,1 0 0 0 0,-1 0 0 0 0,0 0 0 0 0,1 1 0 0 0,-1 0 0 0 0,0-1 0 0 0,0 1 0 0 0,0 0 0 0 0,0 0 0 0 0,0 0 0 0 0,0 0 0 0 0,0 0 0 0 0,0 0 0 0 0,0-1 0 0 0,0 1 0 0 0,0 0 0 0 0,0 0 0 0 0,0 0 0 0 0,0 0 0 0 0,3 3 0 0 0,2 1 0 0 0,-1 0 0 0 0,3 3 0 0 0,0-3 0 0 0,-1-3 0 0 0,-2 2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7547 4696 16383 0 0,'4'0'0'0'0,"0"4"0"0"0,4 0 0 0 0,0 4 0 0 0,2 0 0 0 0,0 2 0 0 0,-2 3 0 0 0,-3 3 0 0 0,-2 2 0 0 0,2-2 0 0 0,1-1 0 0 0,-2 1 0 0 0,3-2 0 0 0,-1 0 0 0 0,0 0 0 0 0,-2 2 0 0 0,-2 2 0 0 0,3 1 0 0 0,0 0 0 0 0,0 1 0 0 0,-2 1 0 0 0,3-1 0 0 0,-1 1 0 0 0,0-1 0 0 0,2 4 0 0 0,0 0 0 0 0,-1 4 0 0 0,2 1 0 0 0,-1-2 0 0 0,-1-2 0 0 0,-2-2 0 0 0,-2-1 0 0 0,0-1 0 0 0,-2 0 0 0 0,0-1 0 0 0,0 0 0 0 0,0-1 0 0 0,-1 1 0 0 0,1 0 0 0 0,0 0 0 0 0,0 0 0 0 0,3 0 0 0 0,2 1 0 0 0,-1-1 0 0 0,-1 0 0 0 0,0 0 0 0 0,-1 0 0 0 0,-2 0 0 0 0,1 1 0 0 0,-1-1 0 0 0,0 3 0 0 0,-1 2 0 0 0,1-1 0 0 0,0 0 0 0 0,0-1 0 0 0,0-1 0 0 0,0-2 0 0 0,0 1 0 0 0,0-1 0 0 0,0 0 0 0 0,0 0 0 0 0,0 0 0 0 0,0 0 0 0 0,0-7 0 0 0,3-5 0 0 0,5-8 0 0 0,5-7 0 0 0,9-13 0 0 0,2-6 0 0 0,0-3 0 0 0,-4 1 0 0 0,-2 5 0 0 0,-1 3 0 0 0,-2 1 0 0 0,-2 4 0 0 0,1 2 0 0 0,-1-2 0 0 0,-4 0 0 0 0,0-2 0 0 0,3-1 0 0 0,-2 2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8579 4829 16383 0 0,'0'3'0'0'0,"0"5"0"0"0,0 4 0 0 0,0 4 0 0 0,0 3 0 0 0,0 0 0 0 0,0 2 0 0 0,0 0 0 0 0,4 0 0 0 0,0 0 0 0 0,0 0 0 0 0,3-1 0 0 0,0 1 0 0 0,-1-1 0 0 0,2-3 0 0 0,-1-2 0 0 0,-1 1 0 0 0,-1 1 0 0 0,-3 0 0 0 0,0 2 0 0 0,-2 0 0 0 0,0 1 0 0 0,0 0 0 0 0,-1 0 0 0 0,1 1 0 0 0,0-1 0 0 0,0 0 0 0 0,0 1 0 0 0,0-1 0 0 0,0 0 0 0 0,0 0 0 0 0,0 0 0 0 0,0 1 0 0 0,0 2 0 0 0,0 2 0 0 0,0-1 0 0 0,0 0 0 0 0,0-1 0 0 0,0-2 0 0 0,0 0 0 0 0,0 0 0 0 0,0-1 0 0 0,0 0 0 0 0,0 0 0 0 0,0 0 0 0 0,0 0 0 0 0,0 0 0 0 0,0-7 0 0 0,0-9 0 0 0,0-8 0 0 0,3-11 0 0 0,2-6 0 0 0,-1-3 0 0 0,-1-1 0 0 0,0-3 0 0 0,-2 0 0 0 0,4 2 0 0 0,0 1 0 0 0,-1 1 0 0 0,-1 2 0 0 0,0 1 0 0 0,1 1 0 0 0,2 0 0 0 0,-2 0 0 0 0,0 4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8998 4511 16383 0 0,'0'4'0'0'0,"0"4"0"0"0,0 4 0 0 0,0 4 0 0 0,0 2 0 0 0,0 2 0 0 0,0 1 0 0 0,0 0 0 0 0,0 0 0 0 0,-3 0 0 0 0,-2-1 0 0 0,1 1 0 0 0,0-1 0 0 0,-2 0 0 0 0,0 1 0 0 0,1 2 0 0 0,1 2 0 0 0,-2 3 0 0 0,0 0 0 0 0,2-1 0 0 0,-4-5 0 0 0,2-3 0 0 0,0-2 0 0 0,-2 1 0 0 0,1 0 0 0 0,2 0 0 0 0,0 1 0 0 0,3 0 0 0 0,1 1 0 0 0,0 0 0 0 0,1 1 0 0 0,-3-1 0 0 0,-1 0 0 0 0,0 0 0 0 0,0 1 0 0 0,2-1 0 0 0,-3-3 0 0 0,0-2 0 0 0,0 1 0 0 0,2 1 0 0 0,0 0 0 0 0,2 2 0 0 0,0 0 0 0 0,1 1 0 0 0,-3 0 0 0 0,-2 1 0 0 0,1-1 0 0 0,-2-3 0 0 0,-1-8 0 0 0,1-9 0 0 0,2-8 0 0 0,1-6 0 0 0,1-4 0 0 0,2-3 0 0 0,-1 0 0 0 0,2-1 0 0 0,2 0 0 0 0,2 1 0 0 0,0 0 0 0 0,-2 0 0 0 0,0 0 0 0 0,-1 1 0 0 0,-1 3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8831 4564 16383 0 0,'0'3'0'0'0,"-4"2"0"0"0,0 3 0 0 0,-1 3 0 0 0,-1 1 0 0 0,-2 1 0 0 0,3 1 0 0 0,-3 3 0 0 0,-3-2 0 0 0,1 0 0 0 0,1 0 0 0 0,-1-1 0 0 0,2-1 0 0 0,-2 2 0 0 0,1 1 0 0 0,-1-2 0 0 0,1 0 0 0 0,1 2 0 0 0,0-3 0 0 0,1 0 0 0 0,-3-2 0 0 0,2 1 0 0 0,1 1 0 0 0,-1 2 0 0 0,-3 2 0 0 0,-3-2 0 0 0,1 0 0 0 0,3 1 0 0 0,-1-2 0 0 0,2-1 0 0 0,3 5 0 0 0,-2 0 0 0 0,1-1 0 0 0,2 1 0 0 0,-3 0 0 0 0,-2-2 0 0 0,0-1 0 0 0,2 1 0 0 0,-1-3 0 0 0,0 0 0 0 0,3 1 0 0 0,2 2 0 0 0,1 2 0 0 0,-2 1 0 0 0,-3 0 0 0 0,-1 1 0 0 0,2 0 0 0 0,-2 1 0 0 0,0-1 0 0 0,-1 1 0 0 0,1-1 0 0 0,2 0 0 0 0,3 1 0 0 0,-3-1 0 0 0,-2 0 0 0 0,-1 0 0 0 0,2 0 0 0 0,3 0 0 0 0,1 1 0 0 0,2-8 0 0 0,5-6 0 0 0,5-6 0 0 0,4-9 0 0 0,1-5 0 0 0,1 0 0 0 0,2 1 0 0 0,-2 0 0 0 0,-3-2 0 0 0,0 2 0 0 0,1 3 0 0 0,-1-1 0 0 0,1-2 0 0 0,-2-2 0 0 0,1-3 0 0 0,2-1 0 0 0,-1-1 0 0 0,1 2 0 0 0,-2 1 0 0 0,1 0 0 0 0,1-1 0 0 0,2-1 0 0 0,3-1 0 0 0,-3 0 0 0 0,-3-1 0 0 0,-1 3 0 0 0,1 1 0 0 0,3 0 0 0 0,-2-1 0 0 0,-3 3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9234 4749 16383 0 0,'0'4'0'0'0,"3"0"0"0"0,2 7 0 0 0,-1 6 0 0 0,0 2 0 0 0,-2 2 0 0 0,3 0 0 0 0,0 1 0 0 0,0 0 0 0 0,-1-1 0 0 0,-2 0 0 0 0,3-4 0 0 0,0-2 0 0 0,-1 1 0 0 0,0 1 0 0 0,-2 1 0 0 0,-1 0 0 0 0,0 1 0 0 0,-1 1 0 0 0,0 0 0 0 0,0 1 0 0 0,0-1 0 0 0,0 0 0 0 0,-1 1 0 0 0,1-1 0 0 0,0 0 0 0 0,0 0 0 0 0,0 0 0 0 0,0 1 0 0 0,0-1 0 0 0,0 0 0 0 0,0 0 0 0 0,0 0 0 0 0,0 0 0 0 0,0 1 0 0 0,0-1 0 0 0,0 0 0 0 0,0 0 0 0 0,0 0 0 0 0,0 0 0 0 0,0 0 0 0 0,0 1 0 0 0,0-1 0 0 0,0 0 0 0 0,0 0 0 0 0,0 0 0 0 0,0 0 0 0 0,0 1 0 0 0,0-1 0 0 0,-3-4 0 0 0,-2 0 0 0 0,1-7 0 0 0,-3-8 0 0 0,0-8 0 0 0,-2-10 0 0 0,0-5 0 0 0,2-2 0 0 0,-2-1 0 0 0,1 1 0 0 0,2 1 0 0 0,2 1 0 0 0,2 0 0 0 0,0 1 0 0 0,2 1 0 0 0,0 0 0 0 0,0-3 0 0 0,1-2 0 0 0,-1-3 0 0 0,0 0 0 0 0,0 1 0 0 0,1 2 0 0 0,-1 2 0 0 0,0 1 0 0 0,3 4 0 0 0,2 2 0 0 0,-1 1 0 0 0,-1-2 0 0 0,0 3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9532 4829 16383 0 0,'0'3'0'0'0,"0"5"0"0"0,0 4 0 0 0,0 4 0 0 0,0 3 0 0 0,0 0 0 0 0,0 2 0 0 0,0 0 0 0 0,0 0 0 0 0,0 0 0 0 0,0 0 0 0 0,0-1 0 0 0,0 1 0 0 0,0-1 0 0 0,0 0 0 0 0,0 0 0 0 0,0 0 0 0 0,0 0 0 0 0,0 1 0 0 0,0-1 0 0 0,0 0 0 0 0,0 0 0 0 0,0 0 0 0 0,0 0 0 0 0,0 0 0 0 0,0 1 0 0 0,0 2 0 0 0,0 2 0 0 0,0-1 0 0 0,0 0 0 0 0,0-1 0 0 0,0-2 0 0 0,0 0 0 0 0,0 0 0 0 0,0-1 0 0 0,0 0 0 0 0,0 0 0 0 0,3 0 0 0 0,2 0 0 0 0,-1 0 0 0 0,-1 0 0 0 0,0 0 0 0 0,-2 0 0 0 0,0 1 0 0 0,3-5 0 0 0,1-7 0 0 0,-1-9 0 0 0,-1-8 0 0 0,-1-3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10008 4802 16383 0 0,'0'4'0'0'0,"3"4"0"0"0,2 4 0 0 0,-1 4 0 0 0,-1 2 0 0 0,0 2 0 0 0,-2 1 0 0 0,0 0 0 0 0,0 0 0 0 0,-1 0 0 0 0,-1-1 0 0 0,1 1 0 0 0,0 3 0 0 0,0 0 0 0 0,0 1 0 0 0,0-1 0 0 0,0-2 0 0 0,0 0 0 0 0,0-1 0 0 0,0-1 0 0 0,0 0 0 0 0,0 0 0 0 0,0 0 0 0 0,0 0 0 0 0,0 0 0 0 0,0 0 0 0 0,0 1 0 0 0,0-1 0 0 0,0 0 0 0 0,0 0 0 0 0,0 0 0 0 0,0 0 0 0 0,0 0 0 0 0,0 1 0 0 0,0-1 0 0 0,0 0 0 0 0,0 0 0 0 0,0 0 0 0 0,0 0 0 0 0,0 1 0 0 0,0-1 0 0 0,0 0 0 0 0,0 0 0 0 0,0 0 0 0 0,0 0 0 0 0,0 1 0 0 0,0-1 0 0 0,0 0 0 0 0,0 0 0 0 0,0 0 0 0 0,0 0 0 0 0,0 0 0 0 0,0 1 0 0 0,0-1 0 0 0,0 0 0 0 0,-4 0 0 0 0,0 0 0 0 0,-1-6 0 0 0,2-10 0 0 0,0-9 0 0 0,2-6 0 0 0,0-6 0 0 0,1-2 0 0 0,0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8399 8055 16383 0 0,'-4'0'0'0'0,"-4"0"0"0"0,-4 0 0 0 0,-4 0 0 0 0,-2 0 0 0 0,-2 0 0 0 0,3 0 0 0 0,0 0 0 0 0,0 0 0 0 0,0 0 0 0 0,-1 0 0 0 0,-1 0 0 0 0,-1 0 0 0 0,0 0 0 0 0,0 0 0 0 0,0 0 0 0 0,0 0 0 0 0,-1 0 0 0 0,1 0 0 0 0,0 0 0 0 0,3 0 0 0 0,1 0 0 0 0,1 0 0 0 0,1 0 0 0 0,1 0 0 0 0,-1 0 0 0 0,-2 0 0 0 0,-1 0 0 0 0,-2 0 0 0 0,0 0 0 0 0,-1 0 0 0 0,-1 0 0 0 0,1 0 0 0 0,-1 0 0 0 0,1 0 0 0 0,0 0 0 0 0,-1 0 0 0 0,1 0 0 0 0,0 0 0 0 0,0 0 0 0 0,0 0 0 0 0,0 0 0 0 0,-1 0 0 0 0,1 0 0 0 0,0 0 0 0 0,0 0 0 0 0,0 0 0 0 0,0 0 0 0 0,-1 0 0 0 0,1 0 0 0 0,0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0,3 0 0 0 0,-2 0 0 0 0,-1 0 0 0 0,-1 0 0 0 0,0 0 0 0 0,3 0 0 0 0,2 0 0 0 0,-1 0 0 0 0,0 0 0 0 0,-1 0 0 0 0,0 0 0 0 0,-2 0 0 0 0,1 0 0 0 0,-1 0 0 0 0,-1 0 0 0 0,1 0 0 0 0,0 0 0 0 0,-1 0 0 0 0,1 0 0 0 0,0 0 0 0 0,0 0 0 0 0,3 0 0 0 0,1 0 0 0 0,1 0 0 0 0,-2 0 0 0 0,-1 0 0 0 0,0 0 0 0 0,-2 0 0 0 0,0 0 0 0 0,0 0 0 0 0,0 0 0 0 0,0 0 0 0 0,-1 0 0 0 0,1 0 0 0 0,0 0 0 0 0,-1 0 0 0 0,1 0 0 0 0,0 0 0 0 0,0 0 0 0 0,0 0 0 0 0,0 0 0 0 0,-1 0 0 0 0,1 0 0 0 0,0 0 0 0 0,0 0 0 0 0,0 0 0 0 0,0 0 0 0 0,0 0 0 0 0,-1 0 0 0 0,1 0 0 0 0,0 0 0 0 0,0 0 0 0 0,0 0 0 0 0,0 0 0 0 0,-1 0 0 0 0,5 0 0 0 0,0 0 0 0 0,0 0 0 0 0,0 0 0 0 0,-2 0 0 0 0,-1 0 0 0 0,0 0 0 0 0,-1 0 0 0 0,0 0 0 0 0,0 0 0 0 0,-1 0 0 0 0,1 0 0 0 0,0 0 0 0 0,3 0 0 0 0,1 0 0 0 0,0 0 0 0 0,0 0 0 0 0,-2 0 0 0 0,-1 0 0 0 0,0 0 0 0 0,-1 0 0 0 0,0 0 0 0 0,0 0 0 0 0,-1 0 0 0 0,-2 0 0 0 0,-2 0 0 0 0,0 0 0 0 0,2 0 0 0 0,0 0 0 0 0,1 0 0 0 0,1 0 0 0 0,1 0 0 0 0,3 0 0 0 0,1 0 0 0 0,1 0 0 0 0,-2 0 0 0 0,0 0 0 0 0,-2 0 0 0 0,0 0 0 0 0,-1 0 0 0 0,0 0 0 0 0,0 0 0 0 0,0 0 0 0 0,-1 0 0 0 0,1 0 0 0 0,0 0 0 0 0,-1 0 0 0 0,1 0 0 0 0,0 0 0 0 0,0 0 0 0 0,0 0 0 0 0,3 0 0 0 0,1 0 0 0 0,1 0 0 0 0,1 0 0 0 0,1 0 0 0 0,-1 0 0 0 0,-2 0 0 0 0,-1 0 0 0 0,-2 0 0 0 0,0 0 0 0 0,-1 0 0 0 0,-1 0 0 0 0,4 0 0 0 0,1 0 0 0 0,0 0 0 0 0,3 0 0 0 0,0 0 0 0 0,-2 0 0 0 0,-1 0 0 0 0,-1 0 0 0 0,-1 0 0 0 0,-2 0 0 0 0,0 0 0 0 0,0 0 0 0 0,-1 0 0 0 0,1 0 0 0 0,3 0 0 0 0,1 0 0 0 0,0 0 0 0 0,-1 0 0 0 0,3 0 0 0 0,0 0 0 0 0,-1 0 0 0 0,-1 0 0 0 0,-2 0 0 0 0,-1 0 0 0 0,0 0 0 0 0,-1 0 0 0 0,3 0 0 0 0,1 0 0 0 0,3 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10246 4802 16383 0 0,'3'4'0'0'0,"2"4"0"0"0,-1 4 0 0 0,0 4 0 0 0,-2 2 0 0 0,0 2 0 0 0,-1 1 0 0 0,-1 3 0 0 0,0 2 0 0 0,0-1 0 0 0,0-1 0 0 0,-1-1 0 0 0,1-1 0 0 0,0-1 0 0 0,0 0 0 0 0,0-1 0 0 0,0 0 0 0 0,0 0 0 0 0,0 0 0 0 0,0 0 0 0 0,0 0 0 0 0,0 0 0 0 0,0 0 0 0 0,0 0 0 0 0,0 0 0 0 0,0 0 0 0 0,0 0 0 0 0,0 1 0 0 0,0-1 0 0 0,0 0 0 0 0,0 0 0 0 0,0 0 0 0 0,0 0 0 0 0,0 1 0 0 0,0-1 0 0 0,0 0 0 0 0,0 0 0 0 0,0 0 0 0 0,0 0 0 0 0,0 1 0 0 0,0-1 0 0 0,0 0 0 0 0,0 0 0 0 0,0 0 0 0 0,0-3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9742 5226 16383 0 0,'0'3'0'0'0,"-34"70"0"0"0,-12 29 0 0 0,3 1 0 0 0,4-13 0 0 0,10-20 0 0 0,9-17 0 0 0,8-15 0 0 0,3-13 0 0 0,3-8 0 0 0,2-4 0 0 0,2 0 0 0 0,1 2 0 0 0,-2-3 0 0 0,-1-7 0 0 0,0-7 0 0 0,1-3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4683 16383 0 0,'0'0'0'0'0,"0"-3"0"0"0,0-2 0 0 0,0-3 0 0 0,0 0 0 0 0,0 2 0 0 0,0 1 0 0 0,0 1 0 0 0,0 2 0 0 0,0 2 0 0 0,0-1 0 0 0,0 5 0 0 0,0 1 0 0 0,0 0 0 0 0,0-2 0 0 0,0 3 0 0 0,0 1 0 0 0,0 1 0 0 0,0 1 0 0 0,0-2 0 0 0,0-2 0 0 0,0 1 0 0 0,0 0 0 0 0,0 3 0 0 0,0-1 0 0 0,0 2 0 0 0,0-1 0 0 0,0-2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4670 16383 0 0,'0'3'0'0'0,"0"5"0"0"0,0 5 0 0 0,0 2 0 0 0,0 4 0 0 0,0 1 0 0 0,0 0 0 0 0,0 1 0 0 0,0 0 0 0 0,0 0 0 0 0,0 0 0 0 0,0 0 0 0 0,0-1 0 0 0,0-3 0 0 0,0-2 0 0 0,0 1 0 0 0,0 1 0 0 0,0 0 0 0 0,0 2 0 0 0,0 0 0 0 0,0-2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4432 16383 0 0,'0'3'0'0'0,"0"5"0"0"0,0 5 0 0 0,0 2 0 0 0,0 4 0 0 0,0 1 0 0 0,0 0 0 0 0,0 1 0 0 0,0 0 0 0 0,0-3 0 0 0,0-2 0 0 0,0 0 0 0 0,0-2 0 0 0,0-1 0 0 0,0 1 0 0 0,0 2 0 0 0,0 1 0 0 0,0-2 0 0 0,0 0 0 0 0,0 1 0 0 0,0 1 0 0 0,0 1 0 0 0,0-3 0 0 0,0 0 0 0 0,0 1 0 0 0,0 1 0 0 0,0 0 0 0 0,0 2 0 0 0,0-3 0 0 0,0 0 0 0 0,0 0 0 0 0,0-3 0 0 0,0 0 0 0 0,0-2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6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4326 16383 0 0,'0'0'0'0'0,"0"3"0"0"0,0 5 0 0 0,0 5 0 0 0,0 3 0 0 0,0 2 0 0 0,0-2 0 0 0,0 0 0 0 0,0 1 0 0 0,0 1 0 0 0,0 0 0 0 0,0 1 0 0 0,0 1 0 0 0,0 0 0 0 0,0 0 0 0 0,0 0 0 0 0,0 1 0 0 0,0-1 0 0 0,0 0 0 0 0,0 1 0 0 0,0-1 0 0 0,0 0 0 0 0,0 0 0 0 0,0 0 0 0 0,0 0 0 0 0,0 1 0 0 0,0-1 0 0 0,0-3 0 0 0,0-2 0 0 0,0 1 0 0 0,0-3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6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4530 16383 0 0,'0'0'0'0'0,"0"0"0"0"0,0 0 0 0 0,0 3 0 0 0,0 5 0 0 0,0 1 0 0 0,0-1 0 0 0,0 1 0 0 0,0 7 0 0 0,0 3 0 0 0,0 2 0 0 0,0-2 0 0 0,0-1 0 0 0,0-1 0 0 0,0 1 0 0 0,0-3 0 0 0,0 0 0 0 0,0 0 0 0 0,0 2 0 0 0,0 0 0 0 0,0 2 0 0 0,0 0 0 0 0,0 1 0 0 0,0-3 0 0 0,0-1 0 0 0,0 0 0 0 0,0 1 0 0 0,0 1 0 0 0,0 0 0 0 0,0-5 0 0 0,0-9 0 0 0,0-9 0 0 0,0-6 0 0 0,0-5 0 0 0,0-4 0 0 0,0-1 0 0 0,0-1 0 0 0,0 0 0 0 0,0 1 0 0 0,0 0 0 0 0,0 0 0 0 0,0-3 0 0 0,0-1 0 0 0,0 0 0 0 0,0 2 0 0 0,0 0 0 0 0,0 5 0 0 0,0 2 0 0 0,0 3 0 0 0,0 1 0 0 0,0-1 0 0 0,0-2 0 0 0,0-2 0 0 0,0-1 0 0 0,0 2 0 0 0,0 8 0 0 0,0 8 0 0 0,0 7 0 0 0,0 7 0 0 0,0 4 0 0 0,0 2 0 0 0,0 1 0 0 0,0 1 0 0 0,0 0 0 0 0,0-1 0 0 0,0 0 0 0 0,0 0 0 0 0,0 0 0 0 0,0-1 0 0 0,0 0 0 0 0,0 0 0 0 0,0 0 0 0 0,0 0 0 0 0,0 0 0 0 0,0-3 0 0 0,0-1 0 0 0,0-1 0 0 0,0 2 0 0 0,0 1 0 0 0,0 0 0 0 0,0 2 0 0 0,0 0 0 0 0,0 0 0 0 0,0 0 0 0 0,0 0 0 0 0,0 1 0 0 0,0-1 0 0 0,0-3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6673 5011 16383 0 0,'-4'0'0'0'0,"-4"0"0"0"0,-4 0 0 0 0,-4 0 0 0 0,-2 0 0 0 0,-2 0 0 0 0,-1 0 0 0 0,0 0 0 0 0,0 0 0 0 0,0 0 0 0 0,1 0 0 0 0,-1 0 0 0 0,1 0 0 0 0,0 0 0 0 0,-1 0 0 0 0,1 0 0 0 0,0 0 0 0 0,0 0 0 0 0,0 0 0 0 0,0 0 0 0 0,0 0 0 0 0,0 0 0 0 0,-1 0 0 0 0,1 0 0 0 0,0 0 0 0 0,0-3 0 0 0,0-2 0 0 0,0 1 0 0 0,-1 0 0 0 0,1 2 0 0 0,4-3 0 0 0,0-1 0 0 0,0 2 0 0 0,-1 0 0 0 0,0 2 0 0 0,-2 0 0 0 0,0 2 0 0 0,-1 0 0 0 0,0 0 0 0 0,0 0 0 0 0,-1 0 0 0 0,1 0 0 0 0,0 1 0 0 0,-1-1 0 0 0,1 0 0 0 0,0 0 0 0 0,0 0 0 0 0,0 0 0 0 0,-1 0 0 0 0,1 0 0 0 0,0 0 0 0 0,0 0 0 0 0,0 0 0 0 0,0 0 0 0 0,-1 0 0 0 0,1 0 0 0 0,0 0 0 0 0,0 0 0 0 0,0 0 0 0 0,0 0 0 0 0,-1 0 0 0 0,1 0 0 0 0,0 0 0 0 0,0 0 0 0 0,0 0 0 0 0,0 0 0 0 0,0 0 0 0 0,-1 0 0 0 0,1 0 0 0 0,0 0 0 0 0,0 0 0 0 0,0 0 0 0 0,0 0 0 0 0,-1 0 0 0 0,1 0 0 0 0,0 0 0 0 0,0 0 0 0 0,0 0 0 0 0,0 0 0 0 0,-1 0 0 0 0,1 0 0 0 0,0 0 0 0 0,0 0 0 0 0,0 0 0 0 0,0 0 0 0 0,0 0 0 0 0,-1 0 0 0 0,1 0 0 0 0,0 0 0 0 0,0 0 0 0 0,0 0 0 0 0,0 0 0 0 0,-1 0 0 0 0,1 0 0 0 0,0 0 0 0 0,0 0 0 0 0,0 0 0 0 0,0 0 0 0 0,-1 0 0 0 0,1 0 0 0 0,0 0 0 0 0,3 3 0 0 0,2 2 0 0 0,-1-1 0 0 0,-1 0 0 0 0,0-2 0 0 0,-2 0 0 0 0,0-2 0 0 0,-1 1 0 0 0,0-1 0 0 0,-1 0 0 0 0,1-1 0 0 0,0 1 0 0 0,-1 0 0 0 0,1 0 0 0 0,0 0 0 0 0,0 0 0 0 0,0 0 0 0 0,-1 0 0 0 0,1 0 0 0 0,0 0 0 0 0,0 0 0 0 0,0 0 0 0 0,3-4 0 0 0,1 0 0 0 0,1 0 0 0 0,1-3 0 0 0,1 0 0 0 0,2-3 0 0 0,0 1 0 0 0,-2 2 0 0 0,2-1 0 0 0,-2 0 0 0 0,2-1 0 0 0,0 0 0 0 0,-2 2 0 0 0,1-1 0 0 0,-1 0 0 0 0,-1 2 0 0 0,-2 2 0 0 0,1-1 0 0 0,1-1 0 0 0,-2-2 0 0 0,0 0 0 0 0,-2 1 0 0 0,8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4055 4371 16383 0 0,'3'0'0'0'0,"5"0"0"0"0,4 0 0 0 0,4 0 0 0 0,3 0 0 0 0,1 0 0 0 0,-3 0 0 0 0,-1 0 0 0 0,1 0 0 0 0,0 0 0 0 0,2 0 0 0 0,-4 0 0 0 0,0 0 0 0 0,1 0 0 0 0,0 0 0 0 0,2 0 0 0 0,1 0 0 0 0,0 0 0 0 0,1 0 0 0 0,1 0 0 0 0,-1 0 0 0 0,0 0 0 0 0,1 0 0 0 0,-1 0 0 0 0,0 0 0 0 0,0 0 0 0 0,1 0 0 0 0,-1 0 0 0 0,0 0 0 0 0,0 0 0 0 0,0 0 0 0 0,-3 0 0 0 0,-1 0 0 0 0,-1 0 0 0 0,2 0 0 0 0,1 0 0 0 0,0 0 0 0 0,2 0 0 0 0,-1 0 0 0 0,-2 0 0 0 0,-1 0 0 0 0,0 0 0 0 0,1 0 0 0 0,1 0 0 0 0,0 0 0 0 0,2 0 0 0 0,0 0 0 0 0,0 0 0 0 0,0 0 0 0 0,0 0 0 0 0,1 0 0 0 0,-1 0 0 0 0,0 0 0 0 0,-3 0 0 0 0,-1 0 0 0 0,0 0 0 0 0,-3 0 0 0 0,0 0 0 0 0,1 0 0 0 0,2 0 0 0 0,1 0 0 0 0,2 0 0 0 0,0 0 0 0 0,1 0 0 0 0,1 0 0 0 0,-1 0 0 0 0,1 0 0 0 0,-1 0 0 0 0,0 0 0 0 0,1 0 0 0 0,-4 0 0 0 0,-2 0 0 0 0,1 0 0 0 0,1 0 0 0 0,0 0 0 0 0,2 0 0 0 0,0 0 0 0 0,1 0 0 0 0,0 0 0 0 0,0 0 0 0 0,1 0 0 0 0,-1 0 0 0 0,0 0 0 0 0,1 0 0 0 0,-1 0 0 0 0,0 0 0 0 0,0 0 0 0 0,1 0 0 0 0,-1 0 0 0 0,0 0 0 0 0,0 0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 0 0 0 0,1 0 0 0 0,-1 0 0 0 0,0 0 0 0 0,-3 0 0 0 0,-2 0 0 0 0,1 0 0 0 0,1 0 0 0 0,0 0 0 0 0,2 0 0 0 0,0 0 0 0 0,1 0 0 0 0,-3 0 0 0 0,-1 0 0 0 0,0 0 0 0 0,0 0 0 0 0,2 0 0 0 0,1 0 0 0 0,0 0 0 0 0,1 0 0 0 0,0 0 0 0 0,1 0 0 0 0,-1 0 0 0 0,0 0 0 0 0,1 0 0 0 0,-1 0 0 0 0,0 0 0 0 0,0 0 0 0 0,1 0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0,1 0 0 0 0,-1 0 0 0 0,-4 0 0 0 0,0 0 0 0 0,0 0 0 0 0,1 0 0 0 0,0 0 0 0 0,2 0 0 0 0,0 0 0 0 0,1 0 0 0 0,0 0 0 0 0,0 0 0 0 0,1 0 0 0 0,-1 0 0 0 0,0 0 0 0 0,1 0 0 0 0,-1 0 0 0 0,0 0 0 0 0,0 0 0 0 0,0 0 0 0 0,1 0 0 0 0,-5 0 0 0 0,0 0 0 0 0,0 0 0 0 0,0 0 0 0 0,-1 0 0 0 0,-1 0 0 0 0,1 0 0 0 0,-2 0 0 0 0,-4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10551 4407 16383 0 0,'0'3'0'0'0,"0"5"0"0"0,0 5 0 0 0,0 3 0 0 0,0 2 0 0 0,0 2 0 0 0,0 1 0 0 0,0 0 0 0 0,0 0 0 0 0,0-1 0 0 0,0 1 0 0 0,0 0 0 0 0,0-1 0 0 0,0 0 0 0 0,0 0 0 0 0,0 1 0 0 0,0-1 0 0 0,0 0 0 0 0,0 0 0 0 0,0 0 0 0 0,0 0 0 0 0,0 0 0 0 0,0 1 0 0 0,0-1 0 0 0,0 0 0 0 0,0 0 0 0 0,0 0 0 0 0,0 0 0 0 0,0 1 0 0 0,0-1 0 0 0,0 0 0 0 0,0 0 0 0 0,0 0 0 0 0,0 0 0 0 0,0 0 0 0 0,0 1 0 0 0,0-1 0 0 0,0 0 0 0 0,0 0 0 0 0,0-3 0 0 0,0-2 0 0 0,0 1 0 0 0,0 1 0 0 0,0 1 0 0 0,0 0 0 0 0,0 2 0 0 0,0-1 0 0 0,0-2 0 0 0,0-1 0 0 0,0 0 0 0 0,0-6 0 0 0,0-8 0 0 0,0-8 0 0 0,0-7 0 0 0,0-3 0 0 0,0-4 0 0 0,0-1 0 0 0,0-1 0 0 0,0 1 0 0 0,0-1 0 0 0,0 1 0 0 0,0 0 0 0 0,0 4 0 0 0,0 1 0 0 0,0 0 0 0 0,0 0 0 0 0,0-2 0 0 0,0 0 0 0 0,0-2 0 0 0,0 1 0 0 0,0-2 0 0 0,0 1 0 0 0,0 0 0 0 0,0-1 0 0 0,0 1 0 0 0,0 0 0 0 0,0 0 0 0 0,0-1 0 0 0,0 1 0 0 0,0 0 0 0 0,0 0 0 0 0,0 0 0 0 0,0 3 0 0 0,0 2 0 0 0,0-1 0 0 0,0-1 0 0 0,0-1 0 0 0,0 0 0 0 0,0-2 0 0 0,0 1 0 0 0,0-2 0 0 0,0 1 0 0 0,0 0 0 0 0,0-1 0 0 0,0 1 0 0 0,0 0 0 0 0,0 0 0 0 0,0-1 0 0 0,0 1 0 0 0,0 0 0 0 0,0 0 0 0 0,0 0 0 0 0,0 0 0 0 0,0 0 0 0 0,0-1 0 0 0,0 8 0 0 0,0 9 0 0 0,0 8 0 0 0,0 8 0 0 0,0 4 0 0 0,0 4 0 0 0,0 1 0 0 0,0 1 0 0 0,0 0 0 0 0,0 0 0 0 0,0-5 0 0 0,0 0 0 0 0,0-1 0 0 0,0 1 0 0 0,0 1 0 0 0,0 0 0 0 0,0 1 0 0 0,0 1 0 0 0,0 0 0 0 0,0 0 0 0 0,0 1 0 0 0,0-1 0 0 0,0 0 0 0 0,0 1 0 0 0,0-1 0 0 0,0 0 0 0 0,0 0 0 0 0,0 0 0 0 0,0 1 0 0 0,0-1 0 0 0,0 0 0 0 0,0 0 0 0 0,0 0 0 0 0,0 0 0 0 0,0 1 0 0 0,0-1 0 0 0,0 0 0 0 0,0 0 0 0 0,0 0 0 0 0,0 0 0 0 0,0 0 0 0 0,0 1 0 0 0,0-1 0 0 0,0 0 0 0 0,0 0 0 0 0,0 0 0 0 0,0 0 0 0 0,0 1 0 0 0,0-1 0 0 0,0 0 0 0 0,0 0 0 0 0,0 0 0 0 0,0 0 0 0 0,0 1 0 0 0,0-1 0 0 0,0 0 0 0 0,0 0 0 0 0,0 0 0 0 0,0 0 0 0 0,0 0 0 0 0,0 1 0 0 0,0-1 0 0 0,0 0 0 0 0,0 0 0 0 0,0-3 0 0 0,0-2 0 0 0,0 1 0 0 0,0-3 0 0 0,0 1 0 0 0,0 0 0 0 0,0 2 0 0 0,0 1 0 0 0,0 2 0 0 0,0 0 0 0 0,0 1 0 0 0,0 0 0 0 0,0 1 0 0 0,0-1 0 0 0,0 1 0 0 0,0-1 0 0 0,0 0 0 0 0,0 1 0 0 0,0-1 0 0 0,0 0 0 0 0,0 0 0 0 0,0 0 0 0 0,0 0 0 0 0,0 1 0 0 0,0-1 0 0 0,0 0 0 0 0,0 0 0 0 0,0 0 0 0 0,0 0 0 0 0,0 1 0 0 0,0-1 0 0 0,0 0 0 0 0,0 0 0 0 0,0 0 0 0 0,0 0 0 0 0,0 1 0 0 0,0-1 0 0 0,0 0 0 0 0,0 0 0 0 0,0 0 0 0 0,0 0 0 0 0,0 0 0 0 0,0 1 0 0 0,0-1 0 0 0,0-3 0 0 0,0-5 0 0 0,0-8 0 0 0,0-8 0 0 0,0-3 0 0 0,0-4 0 0 0,0-3 0 0 0,0-3 0 0 0,0-3 0 0 0,0 4 0 0 0,0 0 0 0 0,0-1 0 0 0,0 0 0 0 0,0 2 0 0 0,0 0 0 0 0,0 3 0 0 0,0 1 0 0 0,0-3 0 0 0,0-1 0 0 0,0-2 0 0 0,0 2 0 0 0,0 0 0 0 0,0-1 0 0 0,0-1 0 0 0,0-1 0 0 0,0-1 0 0 0,0 0 0 0 0,0-1 0 0 0,0-1 0 0 0,0 1 0 0 0,0 0 0 0 0,0-1 0 0 0,0 1 0 0 0,0 0 0 0 0,0 0 0 0 0,0-1 0 0 0,0 1 0 0 0,0 0 0 0 0,0 0 0 0 0,0 0 0 0 0,0 0 0 0 0,0-1 0 0 0,0 1 0 0 0,0 0 0 0 0,0 0 0 0 0,0 0 0 0 0,0 0 0 0 0,0 0 0 0 0,0-1 0 0 0,0 1 0 0 0,0 0 0 0 0,0 0 0 0 0,0 0 0 0 0,0 0 0 0 0,0-1 0 0 0,0 1 0 0 0,0 0 0 0 0,0 0 0 0 0,0 0 0 0 0,0 3 0 0 0,0 1 0 0 0,0 1 0 0 0,0-2 0 0 0,0-1 0 0 0,0 0 0 0 0,0-2 0 0 0,0 1 0 0 0,0-2 0 0 0,0 1 0 0 0,0 0 0 0 0,0-1 0 0 0,0 1 0 0 0,0 0 0 0 0,0 0 0 0 0,0-1 0 0 0,0 1 0 0 0,0 0 0 0 0,0 0 0 0 0,0 0 0 0 0,0 0 0 0 0,0-1 0 0 0,0 1 0 0 0,0 0 0 0 0,0 0 0 0 0,0 0 0 0 0,0 0 0 0 0,0 0 0 0 0,0-1 0 0 0,0 1 0 0 0,0 0 0 0 0,0 0 0 0 0,0 0 0 0 0,0 0 0 0 0,0-1 0 0 0,0 1 0 0 0,0 0 0 0 0,0 0 0 0 0,0 0 0 0 0,0 0 0 0 0,0-1 0 0 0,0 1 0 0 0,0 0 0 0 0,0 0 0 0 0,0 0 0 0 0,0 0 0 0 0,0-1 0 0 0,0 1 0 0 0,0 0 0 0 0,0 7 0 0 0,0 9 0 0 0,0 8 0 0 0,0 8 0 0 0,0 4 0 0 0,0 4 0 0 0,0 1 0 0 0,0 1 0 0 0,0 0 0 0 0,0-1 0 0 0,0 1 0 0 0,0-1 0 0 0,0-1 0 0 0,0 0 0 0 0,0 1 0 0 0,0-1 0 0 0,0-4 0 0 0,0 0 0 0 0,0 0 0 0 0,0 0 0 0 0,0 2 0 0 0,0-3 0 0 0,0 0 0 0 0,0 0 0 0 0,0 2 0 0 0,0 1 0 0 0,0 1 0 0 0,0 0 0 0 0,0 1 0 0 0,0 0 0 0 0,0 1 0 0 0,0-4 0 0 0,0-1 0 0 0,0-1 0 0 0,0 2 0 0 0,0-2 0 0 0,0 2 0 0 0,0 3 0 0 0,0 0 0 0 0,0 1 0 0 0,0-3 0 0 0,0-1 0 0 0,0-1 0 0 0,0 1 0 0 0,0 1 0 0 0,0 1 0 0 0,0-3 0 0 0,0-1 0 0 0,0 1 0 0 0,0-3 0 0 0,0 1 0 0 0,0 0 0 0 0,0 2 0 0 0,0 1 0 0 0,0 2 0 0 0,0 1 0 0 0,0-4 0 0 0,0 0 0 0 0,0-3 0 0 0,0-1 0 0 0,0 2 0 0 0,0 1 0 0 0,0 2 0 0 0,0 1 0 0 0,0 2 0 0 0,0-4 0 0 0,0 0 0 0 0,0 0 0 0 0,0 1 0 0 0,0-2 0 0 0,0-1 0 0 0,0 1 0 0 0,0 1 0 0 0,0 2 0 0 0,0-3 0 0 0,0 0 0 0 0,0 1 0 0 0,0 1 0 0 0,0 1 0 0 0,0 1 0 0 0,0 0 0 0 0,0 1 0 0 0,0 0 0 0 0,0 1 0 0 0,0-1 0 0 0,0 1 0 0 0,0-5 0 0 0,0 0 0 0 0,0 0 0 0 0,0 1 0 0 0,0 0 0 0 0,0 2 0 0 0,0 0 0 0 0,0 1 0 0 0,0 0 0 0 0,0 1 0 0 0,0-5 0 0 0,0 0 0 0 0,0 0 0 0 0,0 1 0 0 0,0 1 0 0 0,0 0 0 0 0,0-2 0 0 0,0 0 0 0 0,0-4 0 0 0,0-3 0 0 0,0-7 0 0 0,0-4 0 0 0,0-4 0 0 0,0-6 0 0 0,0-3 0 0 0,0-3 0 0 0,0-2 0 0 0,0-1 0 0 0,0 0 0 0 0,0 0 0 0 0,0 0 0 0 0,0 0 0 0 0,0 1 0 0 0,0-1 0 0 0,0 1 0 0 0,0 0 0 0 0,0 0 0 0 0,0 0 0 0 0,0 0 0 0 0,0-1 0 0 0,0 1 0 0 0,0 0 0 0 0,0 0 0 0 0,0 0 0 0 0,0 0 0 0 0,0-1 0 0 0,0 1 0 0 0,0 0 0 0 0,0 0 0 0 0,0 0 0 0 0,0 0 0 0 0,0 0 0 0 0,0-1 0 0 0,0 1 0 0 0,0 0 0 0 0,0 3 0 0 0,0 2 0 0 0,0-1 0 0 0,0-1 0 0 0,0 3 0 0 0,0 0 0 0 0,0-1 0 0 0,0-1 0 0 0,0 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9128 5120 16383 0 0,'-3'0'0'0'0,"-5"0"0"0"0,-4 3 0 0 0,-4 2 0 0 0,-2-1 0 0 0,-2 3 0 0 0,-1 0 0 0 0,0-1 0 0 0,-3-2 0 0 0,-2 2 0 0 0,1 1 0 0 0,1-2 0 0 0,1-2 0 0 0,1 3 0 0 0,1 0 0 0 0,1-1 0 0 0,0-2 0 0 0,0 0 0 0 0,0-2 0 0 0,0 3 0 0 0,0 0 0 0 0,0 1 0 0 0,0-2 0 0 0,0-1 0 0 0,0 0 0 0 0,-1 2 0 0 0,1 0 0 0 0,0 1 0 0 0,0-2 0 0 0,3 3 0 0 0,2 0 0 0 0,-1-1 0 0 0,-1-2 0 0 0,-1 0 0 0 0,0-2 0 0 0,-2 0 0 0 0,1-1 0 0 0,-2 0 0 0 0,5 3 0 0 0,0 1 0 0 0,0 0 0 0 0,2 3 0 0 0,1 0 0 0 0,-1-1 0 0 0,-2-2 0 0 0,-1-1 0 0 0,-2-1 0 0 0,0-2 0 0 0,-1 0 0 0 0,-1 0 0 0 0,4 3 0 0 0,1 5 0 0 0,0 1 0 0 0,-1-2 0 0 0,0-1 0 0 0,-2-2 0 0 0,0 2 0 0 0,-1 0 0 0 0,0-2 0 0 0,-1 0 0 0 0,1-2 0 0 0,0-1 0 0 0,-1 0 0 0 0,-2 2 0 0 0,-2 2 0 0 0,-3-1 0 0 0,0-1 0 0 0,1-1 0 0 0,1 0 0 0 0,3-2 0 0 0,1 4 0 0 0,1 1 0 0 0,1-1 0 0 0,0-1 0 0 0,0-1 0 0 0,0 0 0 0 0,0-1 0 0 0,0-1 0 0 0,0 0 0 0 0,4 3 0 0 0,0 1 0 0 0,0 1 0 0 0,0-2 0 0 0,-2-1 0 0 0,-1 0 0 0 0,3 2 0 0 0,1 1 0 0 0,-1-1 0 0 0,-1 0 0 0 0,0 1 0 0 0,-2 1 0 0 0,-1-1 0 0 0,0-1 0 0 0,0-2 0 0 0,0 0 0 0 0,-1-2 0 0 0,4 4 0 0 0,2 0 0 0 0,-1 1 0 0 0,-1-2 0 0 0,-1 2 0 0 0,0 1 0 0 0,-2-1 0 0 0,1-1 0 0 0,-2-1 0 0 0,5 2 0 0 0,0 0 0 0 0,0-1 0 0 0,-1 0 0 0 0,3 1 0 0 0,0 1 0 0 0,-2-1 0 0 0,0 2 0 0 0,-2 0 0 0 0,0-1 0 0 0,-2-2 0 0 0,4 2 0 0 0,3 3 0 0 0,5 4 0 0 0,4 3 0 0 0,2 2 0 0 0,1 2 0 0 0,2 0 0 0 0,3-2 0 0 0,5-6 0 0 0,0-3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4511 16383 0 0,'0'4'0'0'0,"0"4"0"0"0,0 4 0 0 0,0 4 0 0 0,0 2 0 0 0,0 2 0 0 0,0 1 0 0 0,0 0 0 0 0,0 0 0 0 0,0 0 0 0 0,0-1 0 0 0,0 1 0 0 0,0-1 0 0 0,0 0 0 0 0,0 1 0 0 0,0-1 0 0 0,0 0 0 0 0,0 0 0 0 0,0 0 0 0 0,0 0 0 0 0,0 0 0 0 0,0 1 0 0 0,0-1 0 0 0,0 0 0 0 0,0 0 0 0 0,0 0 0 0 0,0 0 0 0 0,0 0 0 0 0,0 1 0 0 0,0-5 0 0 0,0 0 0 0 0,0 0 0 0 0,0 0 0 0 0,0 2 0 0 0,0 1 0 0 0,0 0 0 0 0,0 1 0 0 0,0 0 0 0 0,0 0 0 0 0,0 1 0 0 0,0-1 0 0 0,0 0 0 0 0,0 1 0 0 0,0-1 0 0 0,0 0 0 0 0,0 0 0 0 0,0 0 0 0 0,0 1 0 0 0,0-1 0 0 0,0 0 0 0 0,0 0 0 0 0,0 0 0 0 0,0 0 0 0 0,0 0 0 0 0,0 1 0 0 0,0-1 0 0 0,0 0 0 0 0,0 0 0 0 0,0 0 0 0 0,0 0 0 0 0,0 1 0 0 0,0-1 0 0 0,0 0 0 0 0,0 0 0 0 0,0 0 0 0 0,0-3 0 0 0,0-1 0 0 0,0-1 0 0 0,0 2 0 0 0,0 1 0 0 0,0 0 0 0 0,0 2 0 0 0,0-1 0 0 0,0 2 0 0 0,0-1 0 0 0,0 0 0 0 0,0 1 0 0 0,0-1 0 0 0,0 0 0 0 0,0 0 0 0 0,0 1 0 0 0,0-1 0 0 0,0 0 0 0 0,0 0 0 0 0,0 0 0 0 0,0 0 0 0 0,0 1 0 0 0,0-1 0 0 0,0 0 0 0 0,0 0 0 0 0,0 0 0 0 0,0 0 0 0 0,0 0 0 0 0,0 1 0 0 0,0-1 0 0 0,0 0 0 0 0,0 0 0 0 0,0 0 0 0 0,0 0 0 0 0,0 1 0 0 0,0-1 0 0 0,0 0 0 0 0,0 0 0 0 0,0 0 0 0 0,0 0 0 0 0,0 1 0 0 0,0-1 0 0 0,0-4 0 0 0,0 0 0 0 0,0 0 0 0 0,0 0 0 0 0,0 2 0 0 0,0 1 0 0 0,0 0 0 0 0,0 1 0 0 0,0 0 0 0 0,0 0 0 0 0,0 1 0 0 0,0-1 0 0 0,0 0 0 0 0,0 1 0 0 0,0-1 0 0 0,0 0 0 0 0,0 0 0 0 0,0 0 0 0 0,0 1 0 0 0,0-1 0 0 0,0 0 0 0 0,0 0 0 0 0,0 0 0 0 0,0 0 0 0 0,0 0 0 0 0,0 1 0 0 0,0-8 0 0 0,0-9 0 0 0,0-8 0 0 0,0-8 0 0 0,0-1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7679 16383 0 0,'0'4'0'0'0,"0"4"0"0"0,0 4 0 0 0,0 4 0 0 0,0 2 0 0 0,0-1 0 0 0,0-4 0 0 0,0-5 0 0 0,0-3 0 0 0,0-2 0 0 0,0-2 0 0 0,0-1 0 0 0,0-1 0 0 0,0 0 0 0 0,0 0 0 0 0,0 1 0 0 0,0-1 0 0 0,0 1 0 0 0,0 0 0 0 0,0 0 0 0 0,0 0 0 0 0,0 0 0 0 0,0 0 0 0 0,0 0 0 0 0,0 0 0 0 0,0 0 0 0 0,0 0 0 0 0,0 0 0 0 0,0 0 0 0 0,0 0 0 0 0,0 0 0 0 0,0 0 0 0 0,0 0 0 0 0,0 0 0 0 0,0 0 0 0 0,0 0 0 0 0,0 0 0 0 0,0 0 0 0 0,0 0 0 0 0,0 0 0 0 0,0-3 0 0 0,0-2 0 0 0,0 1 0 0 0,0-3 0 0 0,0 0 0 0 0,0 1 0 0 0,0 2 0 0 0,0 1 0 0 0,0 1 0 0 0,0-2 0 0 0,0 0 0 0 0,0-4 0 0 0,0 0 0 0 0,0 2 0 0 0,0 1 0 0 0,0 2 0 0 0,0-2 0 0 0,0-1 0 0 0,0 2 0 0 0,0-3 0 0 0,0-3 0 0 0,0 0 0 0 0,0 1 0 0 0,0 3 0 0 0,0 2 0 0 0,0-1 0 0 0,0-4 0 0 0,0 0 0 0 0,0-2 0 0 0,0 1 0 0 0,0-2 0 0 0,0 2 0 0 0,0 3 0 0 0,0-2 0 0 0,0 1 0 0 0,0-1 0 0 0,0 0 0 0 0,0-1 0 0 0,0-2 0 0 0,0-3 0 0 0,0-3 0 0 0,0 3 0 0 0,0 0 0 0 0,0-1 0 0 0,0-1 0 0 0,0-2 0 0 0,0 0 0 0 0,0 3 0 0 0,0 1 0 0 0,0-1 0 0 0,0-1 0 0 0,0-1 0 0 0,0 3 0 0 0,0 0 0 0 0,0-1 0 0 0,0 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864"/>
      </p:ext>
    </p:extLst>
  </p:cSld>
  <p:clrMapOvr>
    <a:masterClrMapping/>
  </p:clrMapOvr>
  <p:transition spd="med">
    <p:push dir="u"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05109"/>
      </p:ext>
    </p:extLst>
  </p:cSld>
  <p:clrMapOvr>
    <a:masterClrMapping/>
  </p:clrMapOvr>
  <p:transition spd="med">
    <p:push dir="u"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87902"/>
      </p:ext>
    </p:extLst>
  </p:cSld>
  <p:clrMapOvr>
    <a:masterClrMapping/>
  </p:clrMapOvr>
  <p:transition spd="med">
    <p:push dir="u"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42311"/>
      </p:ext>
    </p:extLst>
  </p:cSld>
  <p:clrMapOvr>
    <a:masterClrMapping/>
  </p:clrMapOvr>
  <p:transition spd="med">
    <p:push dir="u"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57437"/>
      </p:ext>
    </p:extLst>
  </p:cSld>
  <p:clrMapOvr>
    <a:masterClrMapping/>
  </p:clrMapOvr>
  <p:transition spd="med">
    <p:push dir="u"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72015"/>
      </p:ext>
    </p:extLst>
  </p:cSld>
  <p:clrMapOvr>
    <a:masterClrMapping/>
  </p:clrMapOvr>
  <p:transition spd="med">
    <p:push dir="u"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70297"/>
      </p:ext>
    </p:extLst>
  </p:cSld>
  <p:clrMapOvr>
    <a:masterClrMapping/>
  </p:clrMapOvr>
  <p:transition spd="med">
    <p:push dir="u"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27408"/>
      </p:ext>
    </p:extLst>
  </p:cSld>
  <p:clrMapOvr>
    <a:masterClrMapping/>
  </p:clrMapOvr>
  <p:transition spd="med">
    <p:push dir="u"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93575"/>
      </p:ext>
    </p:extLst>
  </p:cSld>
  <p:clrMapOvr>
    <a:masterClrMapping/>
  </p:clrMapOvr>
  <p:transition spd="med">
    <p:push dir="u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34032"/>
      </p:ext>
    </p:extLst>
  </p:cSld>
  <p:clrMapOvr>
    <a:masterClrMapping/>
  </p:clrMapOvr>
  <p:transition spd="med">
    <p:push dir="u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75211"/>
      </p:ext>
    </p:extLst>
  </p:cSld>
  <p:clrMapOvr>
    <a:masterClrMapping/>
  </p:clrMapOvr>
  <p:transition spd="med">
    <p:push dir="u"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9664"/>
      </p:ext>
    </p:extLst>
  </p:cSld>
  <p:clrMapOvr>
    <a:masterClrMapping/>
  </p:clrMapOvr>
  <p:transition spd="med">
    <p:push dir="u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13418"/>
      </p:ext>
    </p:extLst>
  </p:cSld>
  <p:clrMapOvr>
    <a:masterClrMapping/>
  </p:clrMapOvr>
  <p:transition spd="med">
    <p:push dir="u"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08567"/>
      </p:ext>
    </p:extLst>
  </p:cSld>
  <p:clrMapOvr>
    <a:masterClrMapping/>
  </p:clrMapOvr>
  <p:transition spd="med">
    <p:push dir="u"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98978"/>
      </p:ext>
    </p:extLst>
  </p:cSld>
  <p:clrMapOvr>
    <a:masterClrMapping/>
  </p:clrMapOvr>
  <p:transition spd="med">
    <p:push dir="u"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837564"/>
      </p:ext>
    </p:extLst>
  </p:cSld>
  <p:clrMapOvr>
    <a:masterClrMapping/>
  </p:clrMapOvr>
  <p:transition spd="med">
    <p:push dir="u"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9925"/>
      </p:ext>
    </p:extLst>
  </p:cSld>
  <p:clrMapOvr>
    <a:masterClrMapping/>
  </p:clrMapOvr>
  <p:transition spd="med">
    <p:push dir="u"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3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ransition spd="med">
    <p:push dir="u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9.png"/><Relationship Id="rId42" Type="http://schemas.openxmlformats.org/officeDocument/2006/relationships/customXml" Target="../ink/ink20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53.png"/><Relationship Id="rId16" Type="http://schemas.openxmlformats.org/officeDocument/2006/relationships/customXml" Target="../ink/ink7.xml"/><Relationship Id="rId11" Type="http://schemas.openxmlformats.org/officeDocument/2006/relationships/image" Target="../media/image14.png"/><Relationship Id="rId32" Type="http://schemas.openxmlformats.org/officeDocument/2006/relationships/customXml" Target="../ink/ink15.xml"/><Relationship Id="rId37" Type="http://schemas.openxmlformats.org/officeDocument/2006/relationships/image" Target="../media/image27.png"/><Relationship Id="rId53" Type="http://schemas.openxmlformats.org/officeDocument/2006/relationships/image" Target="../media/image35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8.png"/><Relationship Id="rId5" Type="http://schemas.openxmlformats.org/officeDocument/2006/relationships/image" Target="../media/image11.png"/><Relationship Id="rId90" Type="http://schemas.openxmlformats.org/officeDocument/2006/relationships/customXml" Target="../ink/ink44.xml"/><Relationship Id="rId95" Type="http://schemas.openxmlformats.org/officeDocument/2006/relationships/image" Target="../media/image56.png"/><Relationship Id="rId22" Type="http://schemas.openxmlformats.org/officeDocument/2006/relationships/customXml" Target="../ink/ink10.xml"/><Relationship Id="rId27" Type="http://schemas.openxmlformats.org/officeDocument/2006/relationships/image" Target="../media/image22.png"/><Relationship Id="rId43" Type="http://schemas.openxmlformats.org/officeDocument/2006/relationships/image" Target="../media/image30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43.png"/><Relationship Id="rId80" Type="http://schemas.openxmlformats.org/officeDocument/2006/relationships/customXml" Target="../ink/ink39.xml"/><Relationship Id="rId85" Type="http://schemas.openxmlformats.org/officeDocument/2006/relationships/image" Target="../media/image51.png"/><Relationship Id="rId3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8.png"/><Relationship Id="rId67" Type="http://schemas.openxmlformats.org/officeDocument/2006/relationships/image" Target="../media/image42.png"/><Relationship Id="rId20" Type="http://schemas.openxmlformats.org/officeDocument/2006/relationships/customXml" Target="../ink/ink9.xml"/><Relationship Id="rId41" Type="http://schemas.openxmlformats.org/officeDocument/2006/relationships/image" Target="../media/image29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6.png"/><Relationship Id="rId83" Type="http://schemas.openxmlformats.org/officeDocument/2006/relationships/image" Target="../media/image50.png"/><Relationship Id="rId88" Type="http://schemas.openxmlformats.org/officeDocument/2006/relationships/customXml" Target="../ink/ink43.xml"/><Relationship Id="rId91" Type="http://schemas.openxmlformats.org/officeDocument/2006/relationships/image" Target="../media/image54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3.png"/><Relationship Id="rId57" Type="http://schemas.openxmlformats.org/officeDocument/2006/relationships/image" Target="../media/image37.png"/><Relationship Id="rId10" Type="http://schemas.openxmlformats.org/officeDocument/2006/relationships/customXml" Target="../ink/ink4.xml"/><Relationship Id="rId31" Type="http://schemas.openxmlformats.org/officeDocument/2006/relationships/image" Target="../media/image24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78" Type="http://schemas.openxmlformats.org/officeDocument/2006/relationships/customXml" Target="../ink/ink38.xml"/><Relationship Id="rId81" Type="http://schemas.openxmlformats.org/officeDocument/2006/relationships/image" Target="../media/image49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39" Type="http://schemas.openxmlformats.org/officeDocument/2006/relationships/image" Target="../media/image28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6.png"/><Relationship Id="rId76" Type="http://schemas.openxmlformats.org/officeDocument/2006/relationships/customXml" Target="../ink/ink37.xml"/><Relationship Id="rId97" Type="http://schemas.openxmlformats.org/officeDocument/2006/relationships/image" Target="../media/image57.png"/><Relationship Id="rId7" Type="http://schemas.openxmlformats.org/officeDocument/2006/relationships/image" Target="../media/image12.png"/><Relationship Id="rId71" Type="http://schemas.openxmlformats.org/officeDocument/2006/relationships/image" Target="../media/image44.png"/><Relationship Id="rId92" Type="http://schemas.openxmlformats.org/officeDocument/2006/relationships/customXml" Target="../ink/ink45.xml"/><Relationship Id="rId2" Type="http://schemas.microsoft.com/office/2018/10/relationships/comments" Target="../comments/modernComment_109_8B9692FA.xml"/><Relationship Id="rId29" Type="http://schemas.openxmlformats.org/officeDocument/2006/relationships/image" Target="../media/image23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31.png"/><Relationship Id="rId66" Type="http://schemas.openxmlformats.org/officeDocument/2006/relationships/customXml" Target="../ink/ink32.xml"/><Relationship Id="rId87" Type="http://schemas.openxmlformats.org/officeDocument/2006/relationships/image" Target="../media/image52.png"/><Relationship Id="rId61" Type="http://schemas.openxmlformats.org/officeDocument/2006/relationships/image" Target="../media/image39.png"/><Relationship Id="rId82" Type="http://schemas.openxmlformats.org/officeDocument/2006/relationships/customXml" Target="../ink/ink40.xml"/><Relationship Id="rId19" Type="http://schemas.openxmlformats.org/officeDocument/2006/relationships/image" Target="../media/image18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6.png"/><Relationship Id="rId56" Type="http://schemas.openxmlformats.org/officeDocument/2006/relationships/customXml" Target="../ink/ink27.xml"/><Relationship Id="rId77" Type="http://schemas.openxmlformats.org/officeDocument/2006/relationships/image" Target="../media/image47.png"/><Relationship Id="rId8" Type="http://schemas.openxmlformats.org/officeDocument/2006/relationships/customXml" Target="../ink/ink3.xml"/><Relationship Id="rId51" Type="http://schemas.openxmlformats.org/officeDocument/2006/relationships/image" Target="../media/image34.png"/><Relationship Id="rId72" Type="http://schemas.openxmlformats.org/officeDocument/2006/relationships/customXml" Target="../ink/ink35.xml"/><Relationship Id="rId93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CBAD810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51195" y="407860"/>
            <a:ext cx="5240171" cy="2616199"/>
          </a:xfrm>
        </p:spPr>
        <p:txBody>
          <a:bodyPr>
            <a:normAutofit/>
          </a:bodyPr>
          <a:lstStyle/>
          <a:p>
            <a:r>
              <a:rPr lang="ru-RU" dirty="0">
                <a:latin typeface="Franklin Gothic"/>
              </a:rPr>
              <a:t>Презентация к Модулю 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45771" y="4845854"/>
            <a:ext cx="5972561" cy="13885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latin typeface="Franklin Gothic"/>
              </a:rPr>
              <a:t>Зотеев А.А. ИСП-21</a:t>
            </a:r>
          </a:p>
          <a:p>
            <a:r>
              <a:rPr lang="ru-RU" sz="2400" dirty="0">
                <a:latin typeface="Franklin Gothic"/>
              </a:rPr>
              <a:t>"Физтех колледж" Долгопрудный</a:t>
            </a:r>
          </a:p>
          <a:p>
            <a:r>
              <a:rPr lang="ru-RU" sz="2400" dirty="0">
                <a:latin typeface="Franklin Gothic"/>
              </a:rPr>
              <a:t>2025 г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C882DD-A477-D98B-3393-43FE55AF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Franklin Gothic"/>
              </a:rPr>
              <a:t>1.4 Обучение нейронной сети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4E6AF-C8C1-BE2C-EF7A-42A38F515CEB}"/>
              </a:ext>
            </a:extLst>
          </p:cNvPr>
          <p:cNvSpPr txBox="1"/>
          <p:nvPr/>
        </p:nvSpPr>
        <p:spPr>
          <a:xfrm>
            <a:off x="1483895" y="1985211"/>
            <a:ext cx="3866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Выбор OCR модели</a:t>
            </a:r>
          </a:p>
        </p:txBody>
      </p:sp>
      <p:pic>
        <p:nvPicPr>
          <p:cNvPr id="5" name="Рисунок 4" descr="Jaided AI - Distribute the benefits of AI to the world">
            <a:extLst>
              <a:ext uri="{FF2B5EF4-FFF2-40B4-BE49-F238E27FC236}">
                <a16:creationId xmlns:a16="http://schemas.microsoft.com/office/drawing/2014/main" id="{3D2707C7-43E9-FECA-C72E-C07EB347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06" y="2939237"/>
            <a:ext cx="2466975" cy="1847850"/>
          </a:xfrm>
          <a:prstGeom prst="rect">
            <a:avLst/>
          </a:prstGeom>
        </p:spPr>
      </p:pic>
      <p:pic>
        <p:nvPicPr>
          <p:cNvPr id="6" name="Рисунок 5" descr="File:Tesseract Logo.png - Wikimedia Commons">
            <a:extLst>
              <a:ext uri="{FF2B5EF4-FFF2-40B4-BE49-F238E27FC236}">
                <a16:creationId xmlns:a16="http://schemas.microsoft.com/office/drawing/2014/main" id="{74ED3263-D10F-977C-6050-6636A48C2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089" y="2942007"/>
            <a:ext cx="3329099" cy="1682824"/>
          </a:xfrm>
          <a:prstGeom prst="rect">
            <a:avLst/>
          </a:prstGeom>
        </p:spPr>
      </p:pic>
      <p:pic>
        <p:nvPicPr>
          <p:cNvPr id="7" name="Рисунок 6" descr="Trocr | J'❤️ les startups">
            <a:extLst>
              <a:ext uri="{FF2B5EF4-FFF2-40B4-BE49-F238E27FC236}">
                <a16:creationId xmlns:a16="http://schemas.microsoft.com/office/drawing/2014/main" id="{284F42C4-2551-C1EF-DD1C-ACC96BCD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159" y="2942228"/>
            <a:ext cx="1673521" cy="16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7229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Franklin Gothic"/>
              </a:rPr>
              <a:t>1.4 Обучение нейронной сети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4E6AF-C8C1-BE2C-EF7A-42A38F515CEB}"/>
              </a:ext>
            </a:extLst>
          </p:cNvPr>
          <p:cNvSpPr txBox="1"/>
          <p:nvPr/>
        </p:nvSpPr>
        <p:spPr>
          <a:xfrm>
            <a:off x="1483895" y="1985211"/>
            <a:ext cx="3866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Итоговый алгоритм</a:t>
            </a:r>
          </a:p>
        </p:txBody>
      </p:sp>
      <p:pic>
        <p:nvPicPr>
          <p:cNvPr id="8" name="Рисунок 7" descr="Изображение выглядит как текст, снимок экран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B625263-7EC4-093B-A781-70337649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92" y="2761600"/>
            <a:ext cx="10730630" cy="26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66564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Franklin Gothic"/>
              </a:rPr>
              <a:t>1.4 Обучение нейронной сети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4E6AF-C8C1-BE2C-EF7A-42A38F515CEB}"/>
              </a:ext>
            </a:extLst>
          </p:cNvPr>
          <p:cNvSpPr txBox="1"/>
          <p:nvPr/>
        </p:nvSpPr>
        <p:spPr>
          <a:xfrm>
            <a:off x="1483895" y="1985211"/>
            <a:ext cx="3866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Рефлексия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7E11F-E657-938A-09B5-C638053686B8}"/>
              </a:ext>
            </a:extLst>
          </p:cNvPr>
          <p:cNvSpPr txBox="1"/>
          <p:nvPr/>
        </p:nvSpPr>
        <p:spPr>
          <a:xfrm>
            <a:off x="1834816" y="2827421"/>
            <a:ext cx="781842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Добавление новых видов ценников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Использование </a:t>
            </a:r>
            <a:r>
              <a:rPr lang="ru-RU" sz="2400" dirty="0" err="1">
                <a:latin typeface="Franklin Gothic"/>
              </a:rPr>
              <a:t>TrOCR</a:t>
            </a:r>
            <a:r>
              <a:rPr lang="ru-RU" sz="2400" dirty="0">
                <a:latin typeface="Franklin Gothic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Использование нескольких моделей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Разработка API для распознания в реальном времени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Определять название продукта и цену после точки</a:t>
            </a:r>
          </a:p>
          <a:p>
            <a:pPr marL="342900" indent="-342900">
              <a:buFont typeface="Arial"/>
              <a:buChar char="•"/>
            </a:pPr>
            <a:endParaRPr lang="ru-RU" sz="2400" dirty="0">
              <a:latin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4058201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Детское искусство, рисунок, зарисов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900834-DE2D-A479-D63F-E6526129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204" y="2445378"/>
            <a:ext cx="4562919" cy="25520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483895" y="1985211"/>
            <a:ext cx="48407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latin typeface="Franklin Gothic"/>
              </a:rPr>
              <a:t>Нарисованные ценники</a:t>
            </a:r>
            <a:endParaRPr lang="ru-RU" dirty="0"/>
          </a:p>
        </p:txBody>
      </p:sp>
      <p:pic>
        <p:nvPicPr>
          <p:cNvPr id="6" name="Рисунок 5" descr="Изображение выглядит как Детское искусство, зарисовка, рисунок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2FABCD97-4E6A-7885-B1D9-D850B3D2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84" y="2675638"/>
            <a:ext cx="4344509" cy="2791490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арисовка, Детское искусство, рисунок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6DA9764E-4047-80E4-4941-D1D93FE06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377" y="3651619"/>
            <a:ext cx="4493364" cy="25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88324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желтый, Прямоугольник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9900834-DE2D-A479-D63F-E6526129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77" y="2445378"/>
            <a:ext cx="4333373" cy="25520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483895" y="1985211"/>
            <a:ext cx="48407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2. Paint ценники</a:t>
            </a:r>
            <a:endParaRPr lang="ru-RU" dirty="0"/>
          </a:p>
        </p:txBody>
      </p:sp>
      <p:pic>
        <p:nvPicPr>
          <p:cNvPr id="6" name="Рисунок 5" descr="Изображение выглядит как желтый, Шрифт, Прямоугольник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2FABCD97-4E6A-7885-B1D9-D850B3D2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84" y="2909892"/>
            <a:ext cx="4344509" cy="2322982"/>
          </a:xfrm>
          <a:prstGeom prst="rect">
            <a:avLst/>
          </a:prstGeom>
        </p:spPr>
      </p:pic>
      <p:pic>
        <p:nvPicPr>
          <p:cNvPr id="7" name="Рисунок 6" descr="Изображение выглядит как желтый, Шрифт, График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6DA9764E-4047-80E4-4941-D1D93FE06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27" y="3651619"/>
            <a:ext cx="4195863" cy="25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7551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бутылка, безалкогольный напиток, еда&#10;&#10;Автоматически созданное описание">
            <a:extLst>
              <a:ext uri="{FF2B5EF4-FFF2-40B4-BE49-F238E27FC236}">
                <a16:creationId xmlns:a16="http://schemas.microsoft.com/office/drawing/2014/main" id="{09900834-DE2D-A479-D63F-E6526129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77" y="2746388"/>
            <a:ext cx="4333373" cy="19500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483895" y="1985211"/>
            <a:ext cx="48407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3. Ценники из буфета</a:t>
            </a:r>
            <a:endParaRPr lang="ru-RU" dirty="0"/>
          </a:p>
        </p:txBody>
      </p:sp>
      <p:pic>
        <p:nvPicPr>
          <p:cNvPr id="6" name="Рисунок 5" descr="Изображение выглядит как текст, рукописный текст, еда, меню&#10;&#10;Автоматически созданное описание">
            <a:extLst>
              <a:ext uri="{FF2B5EF4-FFF2-40B4-BE49-F238E27FC236}">
                <a16:creationId xmlns:a16="http://schemas.microsoft.com/office/drawing/2014/main" id="{2FABCD97-4E6A-7885-B1D9-D850B3D2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84" y="3114773"/>
            <a:ext cx="4344509" cy="1913219"/>
          </a:xfrm>
          <a:prstGeom prst="rect">
            <a:avLst/>
          </a:prstGeom>
        </p:spPr>
      </p:pic>
      <p:pic>
        <p:nvPicPr>
          <p:cNvPr id="7" name="Рисунок 6" descr="Изображение выглядит как еда, Легкая закуска, выпеч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A9764E-4047-80E4-4941-D1D93FE06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27" y="3952987"/>
            <a:ext cx="4195863" cy="19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79423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483895" y="1985211"/>
            <a:ext cx="70204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4, 5. Ценники Магнита и Пятерочки из интернета</a:t>
            </a:r>
            <a:endParaRPr lang="ru-RU" dirty="0"/>
          </a:p>
        </p:txBody>
      </p:sp>
      <p:pic>
        <p:nvPicPr>
          <p:cNvPr id="6" name="Рисунок 5" descr="Изображение выглядит как текст, Пищевые полуфабрикаты, Хранение продуктов, Бакалейный магазин&#10;&#10;Автоматически созданное описание">
            <a:extLst>
              <a:ext uri="{FF2B5EF4-FFF2-40B4-BE49-F238E27FC236}">
                <a16:creationId xmlns:a16="http://schemas.microsoft.com/office/drawing/2014/main" id="{2FABCD97-4E6A-7885-B1D9-D850B3D2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66" y="2707191"/>
            <a:ext cx="3175772" cy="172714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Магазин у дома, Розничная торговля, магазин&#10;&#10;Автоматически созданное описание">
            <a:extLst>
              <a:ext uri="{FF2B5EF4-FFF2-40B4-BE49-F238E27FC236}">
                <a16:creationId xmlns:a16="http://schemas.microsoft.com/office/drawing/2014/main" id="{6DA9764E-4047-80E4-4941-D1D93FE0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0" y="4537778"/>
            <a:ext cx="2905811" cy="172535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Шрифт, желт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09900834-DE2D-A479-D63F-E6526129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436" y="4234946"/>
            <a:ext cx="3093429" cy="2348738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в помещении, еда, знак&#10;&#10;Автоматически созданное описание">
            <a:extLst>
              <a:ext uri="{FF2B5EF4-FFF2-40B4-BE49-F238E27FC236}">
                <a16:creationId xmlns:a16="http://schemas.microsoft.com/office/drawing/2014/main" id="{61464EE2-DAC8-EFBE-E5A4-40BA1116A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127" y="2627447"/>
            <a:ext cx="2929329" cy="161196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Упаковка и маркировка, метк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BA433D70-672A-D9E2-85E4-CD3347DFE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810" y="4227661"/>
            <a:ext cx="3007358" cy="183167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Пищевые полуфабрикаты, Легкая закуска, еда&#10;&#10;Автоматически созданное описание">
            <a:extLst>
              <a:ext uri="{FF2B5EF4-FFF2-40B4-BE49-F238E27FC236}">
                <a16:creationId xmlns:a16="http://schemas.microsoft.com/office/drawing/2014/main" id="{EE8EBEDC-B7FF-E681-AD3A-59CD479D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5230" y="4234945"/>
            <a:ext cx="2359957" cy="17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06651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556964" y="2100033"/>
            <a:ext cx="70204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6, 7. Ценники из тестового набора 1, 2</a:t>
            </a:r>
            <a:endParaRPr lang="ru-RU" dirty="0"/>
          </a:p>
        </p:txBody>
      </p:sp>
      <p:pic>
        <p:nvPicPr>
          <p:cNvPr id="6" name="Рисунок 5" descr="Изображение выглядит как текст, бутылка, в помещении, лосьон&#10;&#10;Автоматически созданное описание">
            <a:extLst>
              <a:ext uri="{FF2B5EF4-FFF2-40B4-BE49-F238E27FC236}">
                <a16:creationId xmlns:a16="http://schemas.microsoft.com/office/drawing/2014/main" id="{2FABCD97-4E6A-7885-B1D9-D850B3D2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04" y="2707191"/>
            <a:ext cx="2929737" cy="196638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пить, Алкогольный напиток, Стеклянная бутылка&#10;&#10;Автоматически созданное описание">
            <a:extLst>
              <a:ext uri="{FF2B5EF4-FFF2-40B4-BE49-F238E27FC236}">
                <a16:creationId xmlns:a16="http://schemas.microsoft.com/office/drawing/2014/main" id="{6DA9764E-4047-80E4-4941-D1D93FE0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2" y="4661824"/>
            <a:ext cx="2781830" cy="203546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метка, Упаковка и маркировка, Наклейка&#10;&#10;Автоматически созданное описание">
            <a:extLst>
              <a:ext uri="{FF2B5EF4-FFF2-40B4-BE49-F238E27FC236}">
                <a16:creationId xmlns:a16="http://schemas.microsoft.com/office/drawing/2014/main" id="{09900834-DE2D-A479-D63F-E6526129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436" y="4660633"/>
            <a:ext cx="3093429" cy="2117596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Пищевые полуфабрикаты, в помещении, Упаковка и маркировка&#10;&#10;Автоматически созданное описание">
            <a:extLst>
              <a:ext uri="{FF2B5EF4-FFF2-40B4-BE49-F238E27FC236}">
                <a16:creationId xmlns:a16="http://schemas.microsoft.com/office/drawing/2014/main" id="{61464EE2-DAC8-EFBE-E5A4-40BA1116A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310" y="2140123"/>
            <a:ext cx="3196938" cy="2099287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Упаковка и маркировка, метка, Пищевые полуфабрикаты&#10;&#10;Автоматически созданное описание">
            <a:extLst>
              <a:ext uri="{FF2B5EF4-FFF2-40B4-BE49-F238E27FC236}">
                <a16:creationId xmlns:a16="http://schemas.microsoft.com/office/drawing/2014/main" id="{BA433D70-672A-D9E2-85E4-CD3347DFE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504" y="4227661"/>
            <a:ext cx="2773877" cy="1955722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еда, бутылка, Консервированная еда&#10;&#10;Автоматически созданное описание">
            <a:extLst>
              <a:ext uri="{FF2B5EF4-FFF2-40B4-BE49-F238E27FC236}">
                <a16:creationId xmlns:a16="http://schemas.microsoft.com/office/drawing/2014/main" id="{EE8EBEDC-B7FF-E681-AD3A-59CD479D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5114" y="4229375"/>
            <a:ext cx="2714375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3073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483895" y="1985211"/>
            <a:ext cx="702047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Рефлексия</a:t>
            </a:r>
          </a:p>
          <a:p>
            <a:endParaRPr lang="ru-RU" sz="2400" dirty="0">
              <a:latin typeface="Franklin Gothic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Модель плохо определяет ценники, которые не похожи на тренировочные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Модель периодически плохо понимает цифры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Модель почти не находит ценники, под определенным углом</a:t>
            </a:r>
          </a:p>
        </p:txBody>
      </p:sp>
    </p:spTree>
    <p:extLst>
      <p:ext uri="{BB962C8B-B14F-4D97-AF65-F5344CB8AC3E}">
        <p14:creationId xmlns:p14="http://schemas.microsoft.com/office/powerpoint/2010/main" val="3772977892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3.1 </a:t>
            </a:r>
            <a:r>
              <a:rPr lang="en-US" sz="3600" dirty="0" err="1">
                <a:latin typeface="Franklin Gothic"/>
              </a:rPr>
              <a:t>Выступление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участника</a:t>
            </a:r>
          </a:p>
        </p:txBody>
      </p:sp>
      <p:pic>
        <p:nvPicPr>
          <p:cNvPr id="6" name="Рисунок 5" descr="The Art Of Making A Brilliant Presentation">
            <a:extLst>
              <a:ext uri="{FF2B5EF4-FFF2-40B4-BE49-F238E27FC236}">
                <a16:creationId xmlns:a16="http://schemas.microsoft.com/office/drawing/2014/main" id="{CF83496A-4241-4B56-1554-7795D61F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78" y="2199101"/>
            <a:ext cx="6766403" cy="3785469"/>
          </a:xfrm>
          <a:prstGeom prst="rect">
            <a:avLst/>
          </a:prstGeom>
        </p:spPr>
      </p:pic>
      <p:pic>
        <p:nvPicPr>
          <p:cNvPr id="4" name="Рисунок 3" descr="File:Microsoft Office PowerPoint (2019–present).svg - Wikimedia Commons">
            <a:extLst>
              <a:ext uri="{FF2B5EF4-FFF2-40B4-BE49-F238E27FC236}">
                <a16:creationId xmlns:a16="http://schemas.microsoft.com/office/drawing/2014/main" id="{A35CDBC4-88B5-77F1-6CB2-8C8DA1E6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30" y="2052831"/>
            <a:ext cx="3341190" cy="3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58345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r>
              <a:rPr lang="ru-RU" b="1" dirty="0"/>
              <a:t>Разработка модели машинного обучения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67AA3A-051C-7CF0-0A13-AFD7F085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474506" cy="3124201"/>
          </a:xfrm>
        </p:spPr>
        <p:txBody>
          <a:bodyPr/>
          <a:lstStyle/>
          <a:p>
            <a:pPr marL="0" indent="0">
              <a:buNone/>
            </a:pPr>
            <a:r>
              <a:rPr lang="ru-RU" dirty="0" err="1">
                <a:latin typeface="Franklin Gothic"/>
              </a:rPr>
              <a:t>Иcпользуемые</a:t>
            </a:r>
            <a:r>
              <a:rPr lang="ru-RU" dirty="0">
                <a:latin typeface="Franklin Gothic"/>
              </a:rPr>
              <a:t> библиотеки:</a:t>
            </a:r>
            <a:endParaRPr lang="ru-RU"/>
          </a:p>
          <a:p>
            <a:pPr>
              <a:buClr>
                <a:srgbClr val="1287C3"/>
              </a:buClr>
            </a:pPr>
            <a:r>
              <a:rPr lang="ru-RU" dirty="0">
                <a:latin typeface="Franklin Gothic"/>
              </a:rPr>
              <a:t>CV2</a:t>
            </a:r>
          </a:p>
          <a:p>
            <a:pPr>
              <a:buClr>
                <a:srgbClr val="1287C3"/>
              </a:buClr>
            </a:pPr>
            <a:r>
              <a:rPr lang="ru-RU" err="1">
                <a:latin typeface="Franklin Gothic"/>
              </a:rPr>
              <a:t>MatplotLib</a:t>
            </a:r>
            <a:endParaRPr lang="ru-RU" dirty="0" err="1">
              <a:latin typeface="Franklin Gothic"/>
            </a:endParaRPr>
          </a:p>
          <a:p>
            <a:pPr>
              <a:buClr>
                <a:srgbClr val="1287C3"/>
              </a:buClr>
            </a:pPr>
            <a:r>
              <a:rPr lang="ru-RU" err="1">
                <a:latin typeface="Franklin Gothic"/>
              </a:rPr>
              <a:t>Pillow</a:t>
            </a:r>
            <a:endParaRPr lang="ru-RU" dirty="0" err="1">
              <a:latin typeface="Franklin Gothic"/>
            </a:endParaRPr>
          </a:p>
          <a:p>
            <a:pPr>
              <a:buClr>
                <a:srgbClr val="1287C3"/>
              </a:buClr>
            </a:pPr>
            <a:r>
              <a:rPr lang="ru-RU" dirty="0" err="1">
                <a:latin typeface="Franklin Gothic"/>
              </a:rPr>
              <a:t>Ultralytics</a:t>
            </a:r>
            <a:endParaRPr lang="ru-RU">
              <a:latin typeface="Franklin Gothic"/>
            </a:endParaRPr>
          </a:p>
          <a:p>
            <a:pPr>
              <a:buClr>
                <a:srgbClr val="1287C3"/>
              </a:buClr>
            </a:pPr>
            <a:endParaRPr lang="ru-RU" dirty="0">
              <a:latin typeface="Franklin Gothic"/>
            </a:endParaRPr>
          </a:p>
          <a:p>
            <a:pPr>
              <a:buClr>
                <a:srgbClr val="1287C3"/>
              </a:buClr>
            </a:pPr>
            <a:endParaRPr lang="ru-RU" dirty="0">
              <a:latin typeface="Franklin Gothic"/>
            </a:endParaRPr>
          </a:p>
          <a:p>
            <a:pPr>
              <a:buClr>
                <a:srgbClr val="1287C3"/>
              </a:buClr>
            </a:pPr>
            <a:endParaRPr lang="ru-RU" dirty="0">
              <a:latin typeface="Franklin Gothic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E7C78-FFCB-3824-89AA-FC845BC6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dirty="0">
                <a:latin typeface="Franklin Gothic"/>
              </a:rPr>
              <a:pPr/>
              <a:t>2</a:t>
            </a:fld>
            <a:endParaRPr lang="ru-RU" sz="2400">
              <a:latin typeface="Franklin Gothic"/>
            </a:endParaRPr>
          </a:p>
        </p:txBody>
      </p:sp>
      <p:pic>
        <p:nvPicPr>
          <p:cNvPr id="5" name="Рисунок 4" descr="matplotlib - NamuWiki">
            <a:extLst>
              <a:ext uri="{FF2B5EF4-FFF2-40B4-BE49-F238E27FC236}">
                <a16:creationId xmlns:a16="http://schemas.microsoft.com/office/drawing/2014/main" id="{0CD27B07-A1A1-4A91-1BCD-C2FFCA7E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326" y="2024336"/>
            <a:ext cx="3328387" cy="733535"/>
          </a:xfrm>
          <a:prstGeom prst="rect">
            <a:avLst/>
          </a:prstGeom>
        </p:spPr>
      </p:pic>
      <p:pic>
        <p:nvPicPr>
          <p:cNvPr id="6" name="Рисунок 5" descr="OpenCV SVG and transparent PNG icons | TechIcons">
            <a:extLst>
              <a:ext uri="{FF2B5EF4-FFF2-40B4-BE49-F238E27FC236}">
                <a16:creationId xmlns:a16="http://schemas.microsoft.com/office/drawing/2014/main" id="{B5049F4C-3F47-A0DA-E81A-0B4F1651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84" y="2760334"/>
            <a:ext cx="1608851" cy="1600092"/>
          </a:xfrm>
          <a:prstGeom prst="rect">
            <a:avLst/>
          </a:prstGeom>
        </p:spPr>
      </p:pic>
      <p:pic>
        <p:nvPicPr>
          <p:cNvPr id="7" name="Рисунок 6" descr="Python Image Processing With Pillow • Python Land Tips &amp; Tricks">
            <a:extLst>
              <a:ext uri="{FF2B5EF4-FFF2-40B4-BE49-F238E27FC236}">
                <a16:creationId xmlns:a16="http://schemas.microsoft.com/office/drawing/2014/main" id="{057AB147-F400-3579-DA72-862C14176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300" y="2760335"/>
            <a:ext cx="1617608" cy="1600091"/>
          </a:xfrm>
          <a:prstGeom prst="rect">
            <a:avLst/>
          </a:prstGeom>
        </p:spPr>
      </p:pic>
      <p:pic>
        <p:nvPicPr>
          <p:cNvPr id="8" name="Рисунок 7" descr="Ultralytics | Revolutionizing the World of Vision AI">
            <a:extLst>
              <a:ext uri="{FF2B5EF4-FFF2-40B4-BE49-F238E27FC236}">
                <a16:creationId xmlns:a16="http://schemas.microsoft.com/office/drawing/2014/main" id="{B110F5CE-82B4-0718-A477-47DD6C489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806" y="4365953"/>
            <a:ext cx="3221421" cy="6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4081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Рефлексия</a:t>
            </a:r>
            <a:br>
              <a:rPr lang="ru-RU" b="1" dirty="0"/>
            </a:br>
            <a:endParaRPr lang="ru-RU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41F3D-E3C8-F351-38EA-B8D1242170CB}"/>
              </a:ext>
            </a:extLst>
          </p:cNvPr>
          <p:cNvSpPr txBox="1"/>
          <p:nvPr/>
        </p:nvSpPr>
        <p:spPr>
          <a:xfrm>
            <a:off x="1482726" y="1560675"/>
            <a:ext cx="765858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В ходе выполнения данной работы, я попробовал поработать с моделями YOLO</a:t>
            </a:r>
            <a:endParaRPr lang="ru-RU" dirty="0"/>
          </a:p>
          <a:p>
            <a:endParaRPr lang="ru-RU" sz="2400" dirty="0">
              <a:latin typeface="Franklin Gothic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Поработал с разметкой данных в YAT</a:t>
            </a:r>
            <a:endParaRPr lang="ru-RU">
              <a:latin typeface="Corbel" panose="020B0503020204020204"/>
            </a:endParaRPr>
          </a:p>
          <a:p>
            <a:endParaRPr lang="ru-RU" sz="2400" dirty="0">
              <a:latin typeface="Franklin Gothic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А также научился выделять часть изображения для распознавания в нем текста</a:t>
            </a:r>
            <a:endParaRPr lang="ru-RU"/>
          </a:p>
        </p:txBody>
      </p:sp>
      <p:pic>
        <p:nvPicPr>
          <p:cNvPr id="4" name="Рисунок 3" descr="Изображение выглядит как графическая вставка, рисунок, зарисов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95399223-9CC3-AAB6-A097-602D1B0D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373" y="3813544"/>
            <a:ext cx="2466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7553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1.1 </a:t>
            </a:r>
            <a:r>
              <a:rPr lang="en-US" sz="3600" err="1">
                <a:latin typeface="Franklin Gothic"/>
              </a:rPr>
              <a:t>Подготовка</a:t>
            </a:r>
            <a:r>
              <a:rPr lang="en-US" sz="3600" dirty="0">
                <a:latin typeface="Franklin Gothic"/>
              </a:rPr>
              <a:t> и </a:t>
            </a:r>
            <a:r>
              <a:rPr lang="en-US" sz="3600" err="1">
                <a:latin typeface="Franklin Gothic"/>
              </a:rPr>
              <a:t>анализ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err="1">
                <a:latin typeface="Franklin Gothic"/>
              </a:rPr>
              <a:t>изначальных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err="1">
                <a:latin typeface="Franklin Gothic"/>
              </a:rPr>
              <a:t>данных</a:t>
            </a:r>
            <a:endParaRPr lang="en-US" sz="3600">
              <a:latin typeface="Frankli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62797-0274-1952-6CB3-FF436B9B5D12}"/>
              </a:ext>
            </a:extLst>
          </p:cNvPr>
          <p:cNvSpPr txBox="1"/>
          <p:nvPr/>
        </p:nvSpPr>
        <p:spPr>
          <a:xfrm>
            <a:off x="1487468" y="2553829"/>
            <a:ext cx="432850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Franklin Gothic"/>
              </a:rPr>
              <a:t>Анализ классов:</a:t>
            </a:r>
          </a:p>
          <a:p>
            <a:endParaRPr lang="ru-RU" sz="2800" dirty="0">
              <a:latin typeface="Franklin Gothic"/>
            </a:endParaRPr>
          </a:p>
          <a:p>
            <a:pPr marL="342900" indent="-342900">
              <a:buFont typeface="Wingdings"/>
              <a:buChar char="§"/>
            </a:pPr>
            <a:r>
              <a:rPr lang="ru-RU" sz="2800" dirty="0">
                <a:latin typeface="Franklin Gothic"/>
              </a:rPr>
              <a:t>0 - название продукта</a:t>
            </a:r>
          </a:p>
          <a:p>
            <a:pPr marL="342900" indent="-342900">
              <a:buFont typeface="Wingdings"/>
              <a:buChar char="§"/>
            </a:pPr>
            <a:r>
              <a:rPr lang="ru-RU" sz="2800" dirty="0">
                <a:latin typeface="Franklin Gothic"/>
              </a:rPr>
              <a:t>1 - старая цена</a:t>
            </a:r>
          </a:p>
          <a:p>
            <a:pPr marL="342900" indent="-342900">
              <a:buFont typeface="Wingdings"/>
              <a:buChar char="§"/>
            </a:pPr>
            <a:r>
              <a:rPr lang="ru-RU" sz="2800" dirty="0">
                <a:latin typeface="Franklin Gothic"/>
              </a:rPr>
              <a:t>2 - актуальная цена</a:t>
            </a:r>
          </a:p>
          <a:p>
            <a:pPr marL="342900" indent="-342900">
              <a:buFont typeface="Wingdings"/>
              <a:buChar char="§"/>
            </a:pPr>
            <a:r>
              <a:rPr lang="ru-RU" sz="2800" dirty="0">
                <a:latin typeface="Franklin Gothic"/>
              </a:rPr>
              <a:t>3 - метка скидки</a:t>
            </a:r>
          </a:p>
        </p:txBody>
      </p:sp>
      <p:pic>
        <p:nvPicPr>
          <p:cNvPr id="5" name="Рисунок 4" descr="Изображение выглядит как текст, Шрифт, число, метка&#10;&#10;Автоматически созданное описание">
            <a:extLst>
              <a:ext uri="{FF2B5EF4-FFF2-40B4-BE49-F238E27FC236}">
                <a16:creationId xmlns:a16="http://schemas.microsoft.com/office/drawing/2014/main" id="{389CB752-9998-A94F-34B5-6A7B4AAB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93" y="2382344"/>
            <a:ext cx="5333425" cy="41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86984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1.1 </a:t>
            </a:r>
            <a:r>
              <a:rPr lang="en-US" sz="3600" err="1">
                <a:latin typeface="Franklin Gothic"/>
              </a:rPr>
              <a:t>Подготовка</a:t>
            </a:r>
            <a:r>
              <a:rPr lang="en-US" sz="3600" dirty="0">
                <a:latin typeface="Franklin Gothic"/>
              </a:rPr>
              <a:t> и </a:t>
            </a:r>
            <a:r>
              <a:rPr lang="en-US" sz="3600" err="1">
                <a:latin typeface="Franklin Gothic"/>
              </a:rPr>
              <a:t>анализ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err="1">
                <a:latin typeface="Franklin Gothic"/>
              </a:rPr>
              <a:t>изначальных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err="1">
                <a:latin typeface="Franklin Gothic"/>
              </a:rPr>
              <a:t>данных</a:t>
            </a:r>
            <a:endParaRPr lang="en-US" sz="3600">
              <a:latin typeface="Franklin Gothic"/>
            </a:endParaRPr>
          </a:p>
        </p:txBody>
      </p:sp>
      <p:pic>
        <p:nvPicPr>
          <p:cNvPr id="13" name="Рисунок 12" descr="Изображение выглядит как текст, Шрифт, число, метка&#10;&#10;Автоматически созданное описание">
            <a:extLst>
              <a:ext uri="{FF2B5EF4-FFF2-40B4-BE49-F238E27FC236}">
                <a16:creationId xmlns:a16="http://schemas.microsoft.com/office/drawing/2014/main" id="{6C9F4A9C-368A-9F47-31AE-7FE45998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321" y="3310758"/>
            <a:ext cx="3905770" cy="306551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Прозрачный материал, Прозрачность, стекло&#10;&#10;Автоматически созданное описание">
            <a:extLst>
              <a:ext uri="{FF2B5EF4-FFF2-40B4-BE49-F238E27FC236}">
                <a16:creationId xmlns:a16="http://schemas.microsoft.com/office/drawing/2014/main" id="{E9A2C149-3CC9-E0EC-502F-8F154B36F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34" y="2566275"/>
            <a:ext cx="2828752" cy="189186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машина, Номерной знак автомобиля, Экстерьер автомобиля&#10;&#10;Автоматически созданное описание">
            <a:extLst>
              <a:ext uri="{FF2B5EF4-FFF2-40B4-BE49-F238E27FC236}">
                <a16:creationId xmlns:a16="http://schemas.microsoft.com/office/drawing/2014/main" id="{03BA635F-F790-86D1-3E19-506DD5BD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62" y="3878482"/>
            <a:ext cx="4003347" cy="2411796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Шрифт, метка, Упаковка и маркировка&#10;&#10;Автоматически созданное описание">
            <a:extLst>
              <a:ext uri="{FF2B5EF4-FFF2-40B4-BE49-F238E27FC236}">
                <a16:creationId xmlns:a16="http://schemas.microsoft.com/office/drawing/2014/main" id="{986E479E-2571-173E-D795-4012F4A4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147" y="2131301"/>
            <a:ext cx="3374260" cy="2586640"/>
          </a:xfrm>
          <a:prstGeom prst="rect">
            <a:avLst/>
          </a:prstGeom>
        </p:spPr>
      </p:pic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64ADE5AB-AF4E-9A53-2777-0FF93D3DC921}"/>
              </a:ext>
            </a:extLst>
          </p:cNvPr>
          <p:cNvSpPr/>
          <p:nvPr/>
        </p:nvSpPr>
        <p:spPr>
          <a:xfrm>
            <a:off x="6296526" y="4010526"/>
            <a:ext cx="1143000" cy="521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824580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1.2 </a:t>
            </a:r>
            <a:r>
              <a:rPr lang="en-US" sz="3600" dirty="0" err="1">
                <a:latin typeface="Franklin Gothic"/>
              </a:rPr>
              <a:t>Подбор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алгоритма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обучения</a:t>
            </a:r>
          </a:p>
        </p:txBody>
      </p:sp>
      <p:pic>
        <p:nvPicPr>
          <p:cNvPr id="3" name="Рисунок 2" descr="Изображение выглядит как текст, Шрифт, лини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70D0AC9-3AC2-6DB6-BC33-0E99F190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21" y="2101662"/>
            <a:ext cx="8891750" cy="1218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4AC01-D768-AE44-9320-09C40E5555FE}"/>
              </a:ext>
            </a:extLst>
          </p:cNvPr>
          <p:cNvSpPr txBox="1"/>
          <p:nvPr/>
        </p:nvSpPr>
        <p:spPr>
          <a:xfrm>
            <a:off x="1796439" y="3618578"/>
            <a:ext cx="63167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В качестве алгоритма обучения, я буду использовать </a:t>
            </a:r>
            <a:r>
              <a:rPr lang="ru-RU" sz="2400" err="1">
                <a:latin typeface="Franklin Gothic"/>
              </a:rPr>
              <a:t>предобученную</a:t>
            </a:r>
            <a:r>
              <a:rPr lang="ru-RU" sz="2400" dirty="0">
                <a:latin typeface="Franklin Gothic"/>
              </a:rPr>
              <a:t> модель YOLOv8n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FA536D3-3CC0-961B-9687-3DA16278A398}"/>
                  </a:ext>
                </a:extLst>
              </p14:cNvPr>
              <p14:cNvContentPartPr/>
              <p14:nvPr/>
            </p14:nvContentPartPr>
            <p14:xfrm>
              <a:off x="2924358" y="2277198"/>
              <a:ext cx="667254" cy="667254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FA536D3-3CC0-961B-9687-3DA16278A3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0733" y="2169228"/>
                <a:ext cx="774864" cy="882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6749E511-B8F7-CE73-1BDA-96B52A5D924D}"/>
                  </a:ext>
                </a:extLst>
              </p14:cNvPr>
              <p14:cNvContentPartPr/>
              <p14:nvPr/>
            </p14:nvContentPartPr>
            <p14:xfrm>
              <a:off x="2026252" y="2710542"/>
              <a:ext cx="22076" cy="500271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6749E511-B8F7-CE73-1BDA-96B52A5D92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2842" y="2603007"/>
                <a:ext cx="128539" cy="71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E426BC7E-5CF7-0027-A77E-E14CED3A3889}"/>
                  </a:ext>
                </a:extLst>
              </p14:cNvPr>
              <p14:cNvContentPartPr/>
              <p14:nvPr/>
            </p14:nvContentPartPr>
            <p14:xfrm>
              <a:off x="3497616" y="3058886"/>
              <a:ext cx="118125" cy="151928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E426BC7E-5CF7-0027-A77E-E14CED3A38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3760" y="2951495"/>
                <a:ext cx="225479" cy="367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4744275-B75A-E933-2272-61FB5B184354}"/>
                  </a:ext>
                </a:extLst>
              </p14:cNvPr>
              <p14:cNvContentPartPr/>
              <p14:nvPr/>
            </p14:nvContentPartPr>
            <p14:xfrm>
              <a:off x="1879604" y="3210814"/>
              <a:ext cx="1518552" cy="7257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4744275-B75A-E933-2272-61FB5B1843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5614" y="1040971"/>
                <a:ext cx="1626172" cy="43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B179A36-ADAF-1A99-A748-01CF7342A867}"/>
                  </a:ext>
                </a:extLst>
              </p14:cNvPr>
              <p14:cNvContentPartPr/>
              <p14:nvPr/>
            </p14:nvContentPartPr>
            <p14:xfrm>
              <a:off x="1845128" y="2200357"/>
              <a:ext cx="1723862" cy="7257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B179A36-ADAF-1A99-A748-01CF7342A8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91505" y="30514"/>
                <a:ext cx="1831468" cy="43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224BCB-DC89-FFEF-315D-336EC40B5C23}"/>
                  </a:ext>
                </a:extLst>
              </p14:cNvPr>
              <p14:cNvContentPartPr/>
              <p14:nvPr/>
            </p14:nvContentPartPr>
            <p14:xfrm>
              <a:off x="3626906" y="2188561"/>
              <a:ext cx="7257" cy="752112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224BCB-DC89-FFEF-315D-336EC40B5C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45613" y="2080962"/>
                <a:ext cx="2177100" cy="967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F5F2784A-C9A0-0F32-E194-94BCB8D53B35}"/>
                  </a:ext>
                </a:extLst>
              </p14:cNvPr>
              <p14:cNvContentPartPr/>
              <p14:nvPr/>
            </p14:nvContentPartPr>
            <p14:xfrm>
              <a:off x="2627505" y="2405743"/>
              <a:ext cx="799680" cy="209242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F5F2784A-C9A0-0F32-E194-94BCB8D53B3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3521" y="2298246"/>
                <a:ext cx="907288" cy="42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874D0FA-B39C-3AD2-5643-C1DA4491D0CA}"/>
                  </a:ext>
                </a:extLst>
              </p14:cNvPr>
              <p14:cNvContentPartPr/>
              <p14:nvPr/>
            </p14:nvContentPartPr>
            <p14:xfrm>
              <a:off x="1819021" y="2238828"/>
              <a:ext cx="7257" cy="935638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874D0FA-B39C-3AD2-5643-C1DA4491D0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7728" y="2130870"/>
                <a:ext cx="2177100" cy="1151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1A48C34-8D4E-DD09-02D9-98C0B37F4BBC}"/>
                  </a:ext>
                </a:extLst>
              </p14:cNvPr>
              <p14:cNvContentPartPr/>
              <p14:nvPr/>
            </p14:nvContentPartPr>
            <p14:xfrm>
              <a:off x="1819021" y="2985876"/>
              <a:ext cx="7257" cy="197663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1A48C34-8D4E-DD09-02D9-98C0B37F4B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7728" y="2878419"/>
                <a:ext cx="2177100" cy="412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9ECACF38-0F93-0FF2-0A6A-D667F52596EC}"/>
                  </a:ext>
                </a:extLst>
              </p14:cNvPr>
              <p14:cNvContentPartPr/>
              <p14:nvPr/>
            </p14:nvContentPartPr>
            <p14:xfrm>
              <a:off x="1819021" y="2645228"/>
              <a:ext cx="1243181" cy="246375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9ECACF38-0F93-0FF2-0A6A-D667F52596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65392" y="2537686"/>
                <a:ext cx="1350799" cy="461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A6717EAB-5BCA-59DF-A7C5-E45002C3C6A8}"/>
                  </a:ext>
                </a:extLst>
              </p14:cNvPr>
              <p14:cNvContentPartPr/>
              <p14:nvPr/>
            </p14:nvContentPartPr>
            <p14:xfrm>
              <a:off x="1819021" y="2833597"/>
              <a:ext cx="1701591" cy="240082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A6717EAB-5BCA-59DF-A7C5-E45002C3C6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5396" y="2726135"/>
                <a:ext cx="1809200" cy="455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6083FCB-E754-5A0F-86AE-64D1D964209F}"/>
                  </a:ext>
                </a:extLst>
              </p14:cNvPr>
              <p14:cNvContentPartPr/>
              <p14:nvPr/>
            </p14:nvContentPartPr>
            <p14:xfrm>
              <a:off x="1819021" y="2596211"/>
              <a:ext cx="403478" cy="289226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6083FCB-E754-5A0F-86AE-64D1D964209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65440" y="2488291"/>
                <a:ext cx="511000" cy="504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C290486-B9D8-E2E4-ACB4-D72AD3863C8C}"/>
                  </a:ext>
                </a:extLst>
              </p14:cNvPr>
              <p14:cNvContentPartPr/>
              <p14:nvPr/>
            </p14:nvContentPartPr>
            <p14:xfrm>
              <a:off x="1819021" y="2450013"/>
              <a:ext cx="148132" cy="137682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C290486-B9D8-E2E4-ACB4-D72AD3863C8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65449" y="2342168"/>
                <a:ext cx="255636" cy="353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0552096A-0698-FCC4-5233-7C83336E253B}"/>
                  </a:ext>
                </a:extLst>
              </p14:cNvPr>
              <p14:cNvContentPartPr/>
              <p14:nvPr/>
            </p14:nvContentPartPr>
            <p14:xfrm>
              <a:off x="1819021" y="2289311"/>
              <a:ext cx="7257" cy="203113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0552096A-0698-FCC4-5233-7C83336E25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7728" y="2181463"/>
                <a:ext cx="2177100" cy="418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24EC044F-E5F2-D793-6260-B917B305C589}"/>
                  </a:ext>
                </a:extLst>
              </p14:cNvPr>
              <p14:cNvContentPartPr/>
              <p14:nvPr/>
            </p14:nvContentPartPr>
            <p14:xfrm>
              <a:off x="1819021" y="2361885"/>
              <a:ext cx="7257" cy="58371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24EC044F-E5F2-D793-6260-B917B305C5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7728" y="2254812"/>
                <a:ext cx="2177100" cy="27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029A3C1B-03A0-AE8F-AA3D-90B068E685D5}"/>
                  </a:ext>
                </a:extLst>
              </p14:cNvPr>
              <p14:cNvContentPartPr/>
              <p14:nvPr/>
            </p14:nvContentPartPr>
            <p14:xfrm>
              <a:off x="1982253" y="2333171"/>
              <a:ext cx="733731" cy="347998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029A3C1B-03A0-AE8F-AA3D-90B068E685D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28636" y="2225320"/>
                <a:ext cx="841326" cy="563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EB0E40D1-8F96-640B-DA56-20AD7E194AED}"/>
                  </a:ext>
                </a:extLst>
              </p14:cNvPr>
              <p14:cNvContentPartPr/>
              <p14:nvPr/>
            </p14:nvContentPartPr>
            <p14:xfrm>
              <a:off x="1819021" y="2303832"/>
              <a:ext cx="7257" cy="5111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EB0E40D1-8F96-640B-DA56-20AD7E194A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7728" y="2196608"/>
                <a:ext cx="2177100" cy="2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0575552D-533C-DF5B-01D9-4CB8F2EAD6A0}"/>
                  </a:ext>
                </a:extLst>
              </p14:cNvPr>
              <p14:cNvContentPartPr/>
              <p14:nvPr/>
            </p14:nvContentPartPr>
            <p14:xfrm>
              <a:off x="1824385" y="2275114"/>
              <a:ext cx="383600" cy="217934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0575552D-533C-DF5B-01D9-4CB8F2EAD6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70458" y="2167226"/>
                <a:ext cx="491094" cy="433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5CA0DB39-D76D-8FD9-E258-1C07109821D2}"/>
                  </a:ext>
                </a:extLst>
              </p14:cNvPr>
              <p14:cNvContentPartPr/>
              <p14:nvPr/>
            </p14:nvContentPartPr>
            <p14:xfrm>
              <a:off x="1819021" y="2304143"/>
              <a:ext cx="7257" cy="83384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5CA0DB39-D76D-8FD9-E258-1C07109821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7728" y="2196782"/>
                <a:ext cx="2177100" cy="29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5F2DB9-3221-C250-6DEF-3FAA86774C4D}"/>
                  </a:ext>
                </a:extLst>
              </p14:cNvPr>
              <p14:cNvContentPartPr/>
              <p14:nvPr/>
            </p14:nvContentPartPr>
            <p14:xfrm>
              <a:off x="1819021" y="2282371"/>
              <a:ext cx="7257" cy="102636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5F2DB9-3221-C250-6DEF-3FAA86774C4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7728" y="2175070"/>
                <a:ext cx="2177100" cy="317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1768F1EB-843A-34B8-DC1A-79A08428E14D}"/>
                  </a:ext>
                </a:extLst>
              </p14:cNvPr>
              <p14:cNvContentPartPr/>
              <p14:nvPr/>
            </p14:nvContentPartPr>
            <p14:xfrm>
              <a:off x="1819021" y="2282371"/>
              <a:ext cx="7257" cy="30542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1768F1EB-843A-34B8-DC1A-79A08428E1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7728" y="2176184"/>
                <a:ext cx="2177100" cy="24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75F067D4-C311-3464-3EF6-9BD38F552AD6}"/>
                  </a:ext>
                </a:extLst>
              </p14:cNvPr>
              <p14:cNvContentPartPr/>
              <p14:nvPr/>
            </p14:nvContentPartPr>
            <p14:xfrm>
              <a:off x="1819021" y="2267856"/>
              <a:ext cx="7257" cy="92273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75F067D4-C311-3464-3EF6-9BD38F552AD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7728" y="2160503"/>
                <a:ext cx="2177100" cy="307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6D7B367A-49C3-0B66-5F5A-FAF65C0A5BE3}"/>
                  </a:ext>
                </a:extLst>
              </p14:cNvPr>
              <p14:cNvContentPartPr/>
              <p14:nvPr/>
            </p14:nvContentPartPr>
            <p14:xfrm>
              <a:off x="1819021" y="2231571"/>
              <a:ext cx="7257" cy="145636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6D7B367A-49C3-0B66-5F5A-FAF65C0A5BE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7728" y="2124317"/>
                <a:ext cx="2177100" cy="36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80D6EEA9-DA75-ABC4-C3EF-697B732EFF0B}"/>
                  </a:ext>
                </a:extLst>
              </p14:cNvPr>
              <p14:cNvContentPartPr/>
              <p14:nvPr/>
            </p14:nvContentPartPr>
            <p14:xfrm>
              <a:off x="2244271" y="2253343"/>
              <a:ext cx="21657" cy="545076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80D6EEA9-DA75-ABC4-C3EF-697B732EFF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91371" y="2145407"/>
                <a:ext cx="127812" cy="76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231C149A-EFFF-898A-3503-7AD360DD679A}"/>
                  </a:ext>
                </a:extLst>
              </p14:cNvPr>
              <p14:cNvContentPartPr/>
              <p14:nvPr/>
            </p14:nvContentPartPr>
            <p14:xfrm>
              <a:off x="2302012" y="2246085"/>
              <a:ext cx="10763" cy="467885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231C149A-EFFF-898A-3503-7AD360DD679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49933" y="2138554"/>
                <a:ext cx="114574" cy="683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5E81B423-9F03-DEEF-E2A6-1D07A9A4136F}"/>
                  </a:ext>
                </a:extLst>
              </p14:cNvPr>
              <p14:cNvContentPartPr/>
              <p14:nvPr/>
            </p14:nvContentPartPr>
            <p14:xfrm>
              <a:off x="2345871" y="2246085"/>
              <a:ext cx="194769" cy="537465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5E81B423-9F03-DEEF-E2A6-1D07A9A4136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91968" y="2138520"/>
                <a:ext cx="302215" cy="752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DECAD462-EED9-87D2-C80C-17C1B1AE4EF8}"/>
                  </a:ext>
                </a:extLst>
              </p14:cNvPr>
              <p14:cNvContentPartPr/>
              <p14:nvPr/>
            </p14:nvContentPartPr>
            <p14:xfrm>
              <a:off x="2293760" y="2507343"/>
              <a:ext cx="59368" cy="243072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DECAD462-EED9-87D2-C80C-17C1B1AE4EF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40114" y="2399471"/>
                <a:ext cx="166302" cy="458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AED212B4-133C-836F-DFA7-FD7231C68827}"/>
                  </a:ext>
                </a:extLst>
              </p14:cNvPr>
              <p14:cNvContentPartPr/>
              <p14:nvPr/>
            </p14:nvContentPartPr>
            <p14:xfrm>
              <a:off x="2390777" y="2456543"/>
              <a:ext cx="49436" cy="218262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AED212B4-133C-836F-DFA7-FD7231C6882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37042" y="2349030"/>
                <a:ext cx="156547" cy="433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69503DC4-1108-0B83-8CFB-20C504055ED4}"/>
                  </a:ext>
                </a:extLst>
              </p14:cNvPr>
              <p14:cNvContentPartPr/>
              <p14:nvPr/>
            </p14:nvContentPartPr>
            <p14:xfrm>
              <a:off x="2668859" y="2267856"/>
              <a:ext cx="163240" cy="257391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69503DC4-1108-0B83-8CFB-20C504055E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15285" y="2160370"/>
                <a:ext cx="270748" cy="472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69C4F81A-0228-DD99-D50E-2EAB9E2A8323}"/>
                  </a:ext>
                </a:extLst>
              </p14:cNvPr>
              <p14:cNvContentPartPr/>
              <p14:nvPr/>
            </p14:nvContentPartPr>
            <p14:xfrm>
              <a:off x="3042557" y="2325913"/>
              <a:ext cx="105060" cy="86275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69C4F81A-0228-DD99-D50E-2EAB9E2A83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88772" y="2218875"/>
                <a:ext cx="212271" cy="300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BE2272A6-CBD0-36DE-DF07-266E3ACA0CAC}"/>
                  </a:ext>
                </a:extLst>
              </p14:cNvPr>
              <p14:cNvContentPartPr/>
              <p14:nvPr/>
            </p14:nvContentPartPr>
            <p14:xfrm>
              <a:off x="3018249" y="2260599"/>
              <a:ext cx="140422" cy="376951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BE2272A6-CBD0-36DE-DF07-266E3ACA0CA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64738" y="2153053"/>
                <a:ext cx="247804" cy="592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644BA8EC-D0B5-6D39-3540-BEE8510F8D4F}"/>
                  </a:ext>
                </a:extLst>
              </p14:cNvPr>
              <p14:cNvContentPartPr/>
              <p14:nvPr/>
            </p14:nvContentPartPr>
            <p14:xfrm>
              <a:off x="2722460" y="2378979"/>
              <a:ext cx="269296" cy="226044"/>
            </p14:xfrm>
          </p:contentPart>
        </mc:Choice>
        <mc:Fallback xmlns=""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644BA8EC-D0B5-6D39-3540-BEE8510F8D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68529" y="2271168"/>
                <a:ext cx="376799" cy="441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30520F85-7D20-8D96-511F-51EABD3705AF}"/>
                  </a:ext>
                </a:extLst>
              </p14:cNvPr>
              <p14:cNvContentPartPr/>
              <p14:nvPr/>
            </p14:nvContentPartPr>
            <p14:xfrm>
              <a:off x="2803071" y="2289628"/>
              <a:ext cx="160592" cy="436139"/>
            </p14:xfrm>
          </p:contentPart>
        </mc:Choice>
        <mc:Fallback xmlns=""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30520F85-7D20-8D96-511F-51EABD3705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49181" y="2181673"/>
                <a:ext cx="268013" cy="651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D9F74938-25C6-196C-F329-9B31D7618FFC}"/>
                  </a:ext>
                </a:extLst>
              </p14:cNvPr>
              <p14:cNvContentPartPr/>
              <p14:nvPr/>
            </p14:nvContentPartPr>
            <p14:xfrm>
              <a:off x="3086099" y="2325914"/>
              <a:ext cx="42309" cy="333288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D9F74938-25C6-196C-F329-9B31D7618FF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32768" y="2218413"/>
                <a:ext cx="148615" cy="548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Рукописный ввод 46">
                <a:extLst>
                  <a:ext uri="{FF2B5EF4-FFF2-40B4-BE49-F238E27FC236}">
                    <a16:creationId xmlns:a16="http://schemas.microsoft.com/office/drawing/2014/main" id="{247CCED7-8E13-73C6-10F0-B66E7F6EE4F5}"/>
                  </a:ext>
                </a:extLst>
              </p14:cNvPr>
              <p14:cNvContentPartPr/>
              <p14:nvPr/>
            </p14:nvContentPartPr>
            <p14:xfrm>
              <a:off x="3150920" y="2238828"/>
              <a:ext cx="65808" cy="336100"/>
            </p14:xfrm>
          </p:contentPart>
        </mc:Choice>
        <mc:Fallback xmlns="">
          <p:pic>
            <p:nvPicPr>
              <p:cNvPr id="47" name="Рукописный ввод 46">
                <a:extLst>
                  <a:ext uri="{FF2B5EF4-FFF2-40B4-BE49-F238E27FC236}">
                    <a16:creationId xmlns:a16="http://schemas.microsoft.com/office/drawing/2014/main" id="{247CCED7-8E13-73C6-10F0-B66E7F6EE4F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97272" y="2130988"/>
                <a:ext cx="172746" cy="551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4878CE6D-C42D-606A-9026-19C1D4B0630A}"/>
                  </a:ext>
                </a:extLst>
              </p14:cNvPr>
              <p14:cNvContentPartPr/>
              <p14:nvPr/>
            </p14:nvContentPartPr>
            <p14:xfrm>
              <a:off x="3027705" y="2253343"/>
              <a:ext cx="167251" cy="341804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4878CE6D-C42D-606A-9026-19C1D4B0630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73869" y="2145405"/>
                <a:ext cx="274564" cy="5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9" name="Рукописный ввод 48">
                <a:extLst>
                  <a:ext uri="{FF2B5EF4-FFF2-40B4-BE49-F238E27FC236}">
                    <a16:creationId xmlns:a16="http://schemas.microsoft.com/office/drawing/2014/main" id="{08AB46C1-5083-A491-9E93-B9A544C50CE1}"/>
                  </a:ext>
                </a:extLst>
              </p14:cNvPr>
              <p14:cNvContentPartPr/>
              <p14:nvPr/>
            </p14:nvContentPartPr>
            <p14:xfrm>
              <a:off x="3259678" y="2304142"/>
              <a:ext cx="29989" cy="349365"/>
            </p14:xfrm>
          </p:contentPart>
        </mc:Choice>
        <mc:Fallback xmlns="">
          <p:pic>
            <p:nvPicPr>
              <p:cNvPr id="49" name="Рукописный ввод 48">
                <a:extLst>
                  <a:ext uri="{FF2B5EF4-FFF2-40B4-BE49-F238E27FC236}">
                    <a16:creationId xmlns:a16="http://schemas.microsoft.com/office/drawing/2014/main" id="{08AB46C1-5083-A491-9E93-B9A544C50C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06483" y="2196202"/>
                <a:ext cx="136736" cy="564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0" name="Рукописный ввод 49">
                <a:extLst>
                  <a:ext uri="{FF2B5EF4-FFF2-40B4-BE49-F238E27FC236}">
                    <a16:creationId xmlns:a16="http://schemas.microsoft.com/office/drawing/2014/main" id="{5081C6D0-B2E8-CC99-2C0E-A3AB1732B008}"/>
                  </a:ext>
                </a:extLst>
              </p14:cNvPr>
              <p14:cNvContentPartPr/>
              <p14:nvPr/>
            </p14:nvContentPartPr>
            <p14:xfrm>
              <a:off x="3347357" y="2325914"/>
              <a:ext cx="13980" cy="321647"/>
            </p14:xfrm>
          </p:contentPart>
        </mc:Choice>
        <mc:Fallback xmlns="">
          <p:pic>
            <p:nvPicPr>
              <p:cNvPr id="50" name="Рукописный ввод 49">
                <a:extLst>
                  <a:ext uri="{FF2B5EF4-FFF2-40B4-BE49-F238E27FC236}">
                    <a16:creationId xmlns:a16="http://schemas.microsoft.com/office/drawing/2014/main" id="{5081C6D0-B2E8-CC99-2C0E-A3AB1732B00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95281" y="2218339"/>
                <a:ext cx="118481" cy="537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" name="Рукописный ввод 50">
                <a:extLst>
                  <a:ext uri="{FF2B5EF4-FFF2-40B4-BE49-F238E27FC236}">
                    <a16:creationId xmlns:a16="http://schemas.microsoft.com/office/drawing/2014/main" id="{C2BEFC1B-96DB-2742-7240-A26840F7ADA9}"/>
                  </a:ext>
                </a:extLst>
              </p14:cNvPr>
              <p14:cNvContentPartPr/>
              <p14:nvPr/>
            </p14:nvContentPartPr>
            <p14:xfrm>
              <a:off x="3477669" y="2318657"/>
              <a:ext cx="7889" cy="413124"/>
            </p14:xfrm>
          </p:contentPart>
        </mc:Choice>
        <mc:Fallback xmlns="">
          <p:pic>
            <p:nvPicPr>
              <p:cNvPr id="51" name="Рукописный ввод 50">
                <a:extLst>
                  <a:ext uri="{FF2B5EF4-FFF2-40B4-BE49-F238E27FC236}">
                    <a16:creationId xmlns:a16="http://schemas.microsoft.com/office/drawing/2014/main" id="{C2BEFC1B-96DB-2742-7240-A26840F7ADA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26562" y="2210792"/>
                <a:ext cx="110446" cy="628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0EC8E1DC-0229-B03D-DB72-4AD95ABEECDE}"/>
                  </a:ext>
                </a:extLst>
              </p14:cNvPr>
              <p14:cNvContentPartPr/>
              <p14:nvPr/>
            </p14:nvContentPartPr>
            <p14:xfrm>
              <a:off x="3543300" y="2318656"/>
              <a:ext cx="7572" cy="318507"/>
            </p14:xfrm>
          </p:contentPart>
        </mc:Choice>
        <mc:Fallback xmlns=""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0EC8E1DC-0229-B03D-DB72-4AD95ABEECD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92017" y="2210809"/>
                <a:ext cx="110482" cy="533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3" name="Рукописный ввод 52">
                <a:extLst>
                  <a:ext uri="{FF2B5EF4-FFF2-40B4-BE49-F238E27FC236}">
                    <a16:creationId xmlns:a16="http://schemas.microsoft.com/office/drawing/2014/main" id="{3EFAF799-D31E-A9AC-F299-8D8B6ED9A3D4}"/>
                  </a:ext>
                </a:extLst>
              </p14:cNvPr>
              <p14:cNvContentPartPr/>
              <p14:nvPr/>
            </p14:nvContentPartPr>
            <p14:xfrm>
              <a:off x="3334091" y="2434771"/>
              <a:ext cx="93093" cy="227828"/>
            </p14:xfrm>
          </p:contentPart>
        </mc:Choice>
        <mc:Fallback xmlns="">
          <p:pic>
            <p:nvPicPr>
              <p:cNvPr id="53" name="Рукописный ввод 52">
                <a:extLst>
                  <a:ext uri="{FF2B5EF4-FFF2-40B4-BE49-F238E27FC236}">
                    <a16:creationId xmlns:a16="http://schemas.microsoft.com/office/drawing/2014/main" id="{3EFAF799-D31E-A9AC-F299-8D8B6ED9A3D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80383" y="2327325"/>
                <a:ext cx="200150" cy="443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4" name="Рукописный ввод 53">
                <a:extLst>
                  <a:ext uri="{FF2B5EF4-FFF2-40B4-BE49-F238E27FC236}">
                    <a16:creationId xmlns:a16="http://schemas.microsoft.com/office/drawing/2014/main" id="{38F36910-F814-3C05-11EC-0F0695B244E7}"/>
                  </a:ext>
                </a:extLst>
              </p14:cNvPr>
              <p14:cNvContentPartPr/>
              <p14:nvPr/>
            </p14:nvContentPartPr>
            <p14:xfrm>
              <a:off x="1819021" y="2274538"/>
              <a:ext cx="7257" cy="41088"/>
            </p14:xfrm>
          </p:contentPart>
        </mc:Choice>
        <mc:Fallback xmlns="">
          <p:pic>
            <p:nvPicPr>
              <p:cNvPr id="54" name="Рукописный ввод 53">
                <a:extLst>
                  <a:ext uri="{FF2B5EF4-FFF2-40B4-BE49-F238E27FC236}">
                    <a16:creationId xmlns:a16="http://schemas.microsoft.com/office/drawing/2014/main" id="{38F36910-F814-3C05-11EC-0F0695B244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37728" y="2167352"/>
                <a:ext cx="2177100" cy="255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5" name="Рукописный ввод 54">
                <a:extLst>
                  <a:ext uri="{FF2B5EF4-FFF2-40B4-BE49-F238E27FC236}">
                    <a16:creationId xmlns:a16="http://schemas.microsoft.com/office/drawing/2014/main" id="{8C5C4D65-EEAE-8B35-6F5A-6038479FD5C3}"/>
                  </a:ext>
                </a:extLst>
              </p14:cNvPr>
              <p14:cNvContentPartPr/>
              <p14:nvPr/>
            </p14:nvContentPartPr>
            <p14:xfrm>
              <a:off x="1819021" y="2282371"/>
              <a:ext cx="7257" cy="129512"/>
            </p14:xfrm>
          </p:contentPart>
        </mc:Choice>
        <mc:Fallback xmlns="">
          <p:pic>
            <p:nvPicPr>
              <p:cNvPr id="55" name="Рукописный ввод 54">
                <a:extLst>
                  <a:ext uri="{FF2B5EF4-FFF2-40B4-BE49-F238E27FC236}">
                    <a16:creationId xmlns:a16="http://schemas.microsoft.com/office/drawing/2014/main" id="{8C5C4D65-EEAE-8B35-6F5A-6038479FD5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728" y="2175102"/>
                <a:ext cx="2177100" cy="344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0D39DC50-D1AF-59EA-E384-6DB48E1A5427}"/>
                  </a:ext>
                </a:extLst>
              </p14:cNvPr>
              <p14:cNvContentPartPr/>
              <p14:nvPr/>
            </p14:nvContentPartPr>
            <p14:xfrm>
              <a:off x="1819021" y="2217056"/>
              <a:ext cx="7257" cy="190687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0D39DC50-D1AF-59EA-E384-6DB48E1A542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7728" y="2109682"/>
                <a:ext cx="2177100" cy="405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7" name="Рукописный ввод 56">
                <a:extLst>
                  <a:ext uri="{FF2B5EF4-FFF2-40B4-BE49-F238E27FC236}">
                    <a16:creationId xmlns:a16="http://schemas.microsoft.com/office/drawing/2014/main" id="{641A6CC5-61EB-0679-0D72-3F58F581DEEF}"/>
                  </a:ext>
                </a:extLst>
              </p14:cNvPr>
              <p14:cNvContentPartPr/>
              <p14:nvPr/>
            </p14:nvContentPartPr>
            <p14:xfrm>
              <a:off x="1819021" y="2188028"/>
              <a:ext cx="7257" cy="189433"/>
            </p14:xfrm>
          </p:contentPart>
        </mc:Choice>
        <mc:Fallback xmlns="">
          <p:pic>
            <p:nvPicPr>
              <p:cNvPr id="57" name="Рукописный ввод 56">
                <a:extLst>
                  <a:ext uri="{FF2B5EF4-FFF2-40B4-BE49-F238E27FC236}">
                    <a16:creationId xmlns:a16="http://schemas.microsoft.com/office/drawing/2014/main" id="{641A6CC5-61EB-0679-0D72-3F58F581DEE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7728" y="2080551"/>
                <a:ext cx="2177100" cy="404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8" name="Рукописный ввод 57">
                <a:extLst>
                  <a:ext uri="{FF2B5EF4-FFF2-40B4-BE49-F238E27FC236}">
                    <a16:creationId xmlns:a16="http://schemas.microsoft.com/office/drawing/2014/main" id="{7B874B5D-C522-A395-7B65-937ECDC64F3E}"/>
                  </a:ext>
                </a:extLst>
              </p14:cNvPr>
              <p14:cNvContentPartPr/>
              <p14:nvPr/>
            </p14:nvContentPartPr>
            <p14:xfrm>
              <a:off x="1819021" y="2237060"/>
              <a:ext cx="7257" cy="211388"/>
            </p14:xfrm>
          </p:contentPart>
        </mc:Choice>
        <mc:Fallback xmlns="">
          <p:pic>
            <p:nvPicPr>
              <p:cNvPr id="58" name="Рукописный ввод 57">
                <a:extLst>
                  <a:ext uri="{FF2B5EF4-FFF2-40B4-BE49-F238E27FC236}">
                    <a16:creationId xmlns:a16="http://schemas.microsoft.com/office/drawing/2014/main" id="{7B874B5D-C522-A395-7B65-937ECDC64F3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7728" y="2129568"/>
                <a:ext cx="2177100" cy="426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9" name="Рукописный ввод 58">
                <a:extLst>
                  <a:ext uri="{FF2B5EF4-FFF2-40B4-BE49-F238E27FC236}">
                    <a16:creationId xmlns:a16="http://schemas.microsoft.com/office/drawing/2014/main" id="{86A8E716-4AE2-D32A-CC1B-E4E678F40962}"/>
                  </a:ext>
                </a:extLst>
              </p14:cNvPr>
              <p14:cNvContentPartPr/>
              <p14:nvPr/>
            </p14:nvContentPartPr>
            <p14:xfrm>
              <a:off x="1819022" y="2327014"/>
              <a:ext cx="976792" cy="64214"/>
            </p14:xfrm>
          </p:contentPart>
        </mc:Choice>
        <mc:Fallback xmlns="">
          <p:pic>
            <p:nvPicPr>
              <p:cNvPr id="59" name="Рукописный ввод 58">
                <a:extLst>
                  <a:ext uri="{FF2B5EF4-FFF2-40B4-BE49-F238E27FC236}">
                    <a16:creationId xmlns:a16="http://schemas.microsoft.com/office/drawing/2014/main" id="{86A8E716-4AE2-D32A-CC1B-E4E678F4096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65396" y="2219752"/>
                <a:ext cx="1084405" cy="2790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1901050"/>
      </p:ext>
    </p:extLst>
  </p:cSld>
  <p:clrMapOvr>
    <a:masterClrMapping/>
  </p:clrMapOvr>
  <p:transition spd="med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2B5A7B3E-5DA9-8A1F-6694-2D77979B7519}"/>
              </a:ext>
            </a:extLst>
          </p:cNvPr>
          <p:cNvSpPr/>
          <p:nvPr/>
        </p:nvSpPr>
        <p:spPr>
          <a:xfrm rot="1980000">
            <a:off x="2422976" y="4326302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: вниз 28">
            <a:extLst>
              <a:ext uri="{FF2B5EF4-FFF2-40B4-BE49-F238E27FC236}">
                <a16:creationId xmlns:a16="http://schemas.microsoft.com/office/drawing/2014/main" id="{C722F687-2B7F-D740-14CF-57BE7E93C925}"/>
              </a:ext>
            </a:extLst>
          </p:cNvPr>
          <p:cNvSpPr/>
          <p:nvPr/>
        </p:nvSpPr>
        <p:spPr>
          <a:xfrm rot="-1500000">
            <a:off x="3235107" y="4316276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1.3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Импорт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данных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для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обучения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нейронной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сети</a:t>
            </a:r>
            <a:endParaRPr lang="ru-RU" dirty="0" err="1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FDDCB8C-4072-A69F-E822-606312D6A9A6}"/>
              </a:ext>
            </a:extLst>
          </p:cNvPr>
          <p:cNvSpPr/>
          <p:nvPr/>
        </p:nvSpPr>
        <p:spPr>
          <a:xfrm>
            <a:off x="2215815" y="3679658"/>
            <a:ext cx="1584157" cy="772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err="1">
                <a:latin typeface="Franklin Gothic"/>
              </a:rPr>
              <a:t>train</a:t>
            </a:r>
            <a:endParaRPr lang="ru-RU" sz="2800">
              <a:latin typeface="Franklin Gothic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C3D77CB-EB7C-C089-E036-977F5C87F24A}"/>
              </a:ext>
            </a:extLst>
          </p:cNvPr>
          <p:cNvSpPr/>
          <p:nvPr/>
        </p:nvSpPr>
        <p:spPr>
          <a:xfrm>
            <a:off x="1564106" y="4942974"/>
            <a:ext cx="1193131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latin typeface="Franklin Gothic"/>
              </a:rPr>
              <a:t>images</a:t>
            </a:r>
            <a:endParaRPr lang="ru-RU" sz="2400">
              <a:latin typeface="Franklin Gothic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634C5E1-514F-FC20-DE1A-54959F7F2059}"/>
              </a:ext>
            </a:extLst>
          </p:cNvPr>
          <p:cNvSpPr/>
          <p:nvPr/>
        </p:nvSpPr>
        <p:spPr>
          <a:xfrm>
            <a:off x="3258551" y="4942974"/>
            <a:ext cx="1263315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latin typeface="Franklin Gothic"/>
              </a:rPr>
              <a:t>labels</a:t>
            </a:r>
            <a:endParaRPr lang="ru-RU" sz="2400">
              <a:latin typeface="Franklin Gothic"/>
            </a:endParaRPr>
          </a:p>
        </p:txBody>
      </p:sp>
      <p:sp>
        <p:nvSpPr>
          <p:cNvPr id="36" name="Стрелка: вниз 35">
            <a:extLst>
              <a:ext uri="{FF2B5EF4-FFF2-40B4-BE49-F238E27FC236}">
                <a16:creationId xmlns:a16="http://schemas.microsoft.com/office/drawing/2014/main" id="{45A527C6-400C-ECCE-AC42-C3166B1FBA17}"/>
              </a:ext>
            </a:extLst>
          </p:cNvPr>
          <p:cNvSpPr/>
          <p:nvPr/>
        </p:nvSpPr>
        <p:spPr>
          <a:xfrm rot="1980000">
            <a:off x="5811870" y="4296222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: вниз 36">
            <a:extLst>
              <a:ext uri="{FF2B5EF4-FFF2-40B4-BE49-F238E27FC236}">
                <a16:creationId xmlns:a16="http://schemas.microsoft.com/office/drawing/2014/main" id="{0404DE7B-3F03-E6F0-454F-286CED911808}"/>
              </a:ext>
            </a:extLst>
          </p:cNvPr>
          <p:cNvSpPr/>
          <p:nvPr/>
        </p:nvSpPr>
        <p:spPr>
          <a:xfrm rot="-1500000">
            <a:off x="6624002" y="4286196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15B6894B-6C5B-D4D4-1FB6-9F0F76D0BAF5}"/>
              </a:ext>
            </a:extLst>
          </p:cNvPr>
          <p:cNvSpPr/>
          <p:nvPr/>
        </p:nvSpPr>
        <p:spPr>
          <a:xfrm>
            <a:off x="5604710" y="3649578"/>
            <a:ext cx="1584157" cy="772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 err="1">
                <a:latin typeface="Franklin Gothic"/>
              </a:rPr>
              <a:t>valid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CA0FD125-5783-AAC8-0AF6-02C333F785D2}"/>
              </a:ext>
            </a:extLst>
          </p:cNvPr>
          <p:cNvSpPr/>
          <p:nvPr/>
        </p:nvSpPr>
        <p:spPr>
          <a:xfrm>
            <a:off x="4952999" y="4912894"/>
            <a:ext cx="1193131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latin typeface="Franklin Gothic"/>
              </a:rPr>
              <a:t>images</a:t>
            </a:r>
            <a:endParaRPr lang="ru-RU" sz="2400">
              <a:latin typeface="Franklin Gothic"/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BE72C3D0-AC1B-07C7-B557-39949B74575B}"/>
              </a:ext>
            </a:extLst>
          </p:cNvPr>
          <p:cNvSpPr/>
          <p:nvPr/>
        </p:nvSpPr>
        <p:spPr>
          <a:xfrm>
            <a:off x="6647445" y="4912894"/>
            <a:ext cx="1263315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latin typeface="Franklin Gothic"/>
              </a:rPr>
              <a:t>labels</a:t>
            </a:r>
            <a:endParaRPr lang="ru-RU" sz="2400">
              <a:latin typeface="Franklin Gothic"/>
            </a:endParaRPr>
          </a:p>
        </p:txBody>
      </p:sp>
      <p:sp>
        <p:nvSpPr>
          <p:cNvPr id="41" name="Стрелка: вниз 40">
            <a:extLst>
              <a:ext uri="{FF2B5EF4-FFF2-40B4-BE49-F238E27FC236}">
                <a16:creationId xmlns:a16="http://schemas.microsoft.com/office/drawing/2014/main" id="{74E587A1-6A66-E893-2F7F-926CEC1BDC9E}"/>
              </a:ext>
            </a:extLst>
          </p:cNvPr>
          <p:cNvSpPr/>
          <p:nvPr/>
        </p:nvSpPr>
        <p:spPr>
          <a:xfrm rot="1980000">
            <a:off x="9170686" y="4276170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512FBE74-5A0F-F5A1-8EB2-969495D4DCB9}"/>
              </a:ext>
            </a:extLst>
          </p:cNvPr>
          <p:cNvSpPr/>
          <p:nvPr/>
        </p:nvSpPr>
        <p:spPr>
          <a:xfrm rot="-1500000">
            <a:off x="9982818" y="4266144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3B8A4899-A092-ED52-EF58-C225F888B6D0}"/>
              </a:ext>
            </a:extLst>
          </p:cNvPr>
          <p:cNvSpPr/>
          <p:nvPr/>
        </p:nvSpPr>
        <p:spPr>
          <a:xfrm>
            <a:off x="8963526" y="3629526"/>
            <a:ext cx="1584157" cy="772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 err="1">
                <a:latin typeface="Franklin Gothic"/>
              </a:rPr>
              <a:t>test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FEA890C7-428C-EDCE-AF94-EE31B19650FF}"/>
              </a:ext>
            </a:extLst>
          </p:cNvPr>
          <p:cNvSpPr/>
          <p:nvPr/>
        </p:nvSpPr>
        <p:spPr>
          <a:xfrm>
            <a:off x="8311815" y="4892842"/>
            <a:ext cx="1193131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latin typeface="Franklin Gothic"/>
              </a:rPr>
              <a:t>images</a:t>
            </a:r>
            <a:endParaRPr lang="ru-RU" sz="2400">
              <a:latin typeface="Franklin Gothic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F1419BFB-C819-E1FC-5B96-9C32FE6DBC63}"/>
              </a:ext>
            </a:extLst>
          </p:cNvPr>
          <p:cNvSpPr/>
          <p:nvPr/>
        </p:nvSpPr>
        <p:spPr>
          <a:xfrm>
            <a:off x="10006261" y="4892842"/>
            <a:ext cx="1263315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latin typeface="Franklin Gothic"/>
              </a:rPr>
              <a:t>labels</a:t>
            </a:r>
            <a:endParaRPr lang="ru-RU" sz="2400">
              <a:latin typeface="Franklin Gothic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C116DE-B4C4-53CB-C89D-17C3B49AE16C}"/>
              </a:ext>
            </a:extLst>
          </p:cNvPr>
          <p:cNvSpPr txBox="1"/>
          <p:nvPr/>
        </p:nvSpPr>
        <p:spPr>
          <a:xfrm>
            <a:off x="1483894" y="245644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Структура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417145606"/>
      </p:ext>
    </p:extLst>
  </p:cSld>
  <p:clrMapOvr>
    <a:masterClrMapping/>
  </p:clrMapOvr>
  <p:transition spd="med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1.4 </a:t>
            </a:r>
            <a:r>
              <a:rPr lang="en-US" sz="3600" dirty="0" err="1">
                <a:latin typeface="Franklin Gothic"/>
              </a:rPr>
              <a:t>Обучение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нейронной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сети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C3FB5-AD9B-103C-8952-027C9695A597}"/>
              </a:ext>
            </a:extLst>
          </p:cNvPr>
          <p:cNvSpPr txBox="1"/>
          <p:nvPr/>
        </p:nvSpPr>
        <p:spPr>
          <a:xfrm>
            <a:off x="1483894" y="2025315"/>
            <a:ext cx="34951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Тестирование модели</a:t>
            </a:r>
          </a:p>
          <a:p>
            <a:r>
              <a:rPr lang="ru-RU" sz="2400" dirty="0">
                <a:latin typeface="Franklin Gothic"/>
              </a:rPr>
              <a:t>3 эпохи </a:t>
            </a:r>
          </a:p>
          <a:p>
            <a:r>
              <a:rPr lang="ru-RU" sz="2400" dirty="0">
                <a:latin typeface="Franklin Gothic"/>
              </a:rPr>
              <a:t>mAP50: 0.98</a:t>
            </a:r>
          </a:p>
          <a:p>
            <a:r>
              <a:rPr lang="ru-RU" sz="2400" dirty="0">
                <a:latin typeface="Franklin Gothic"/>
              </a:rPr>
              <a:t>mAP50-95: 0.6</a:t>
            </a:r>
          </a:p>
          <a:p>
            <a:r>
              <a:rPr lang="ru-RU" sz="2400" dirty="0" err="1">
                <a:latin typeface="Franklin Gothic"/>
              </a:rPr>
              <a:t>Precission</a:t>
            </a:r>
            <a:r>
              <a:rPr lang="ru-RU" sz="2400" dirty="0">
                <a:latin typeface="Franklin Gothic"/>
              </a:rPr>
              <a:t>: 0.929</a:t>
            </a:r>
          </a:p>
          <a:p>
            <a:r>
              <a:rPr lang="ru-RU" sz="2400" dirty="0" err="1">
                <a:latin typeface="Franklin Gothic"/>
              </a:rPr>
              <a:t>Recall</a:t>
            </a:r>
            <a:r>
              <a:rPr lang="ru-RU" sz="2400" dirty="0">
                <a:latin typeface="Franklin Gothic"/>
              </a:rPr>
              <a:t>: 0.935</a:t>
            </a:r>
          </a:p>
        </p:txBody>
      </p:sp>
      <p:pic>
        <p:nvPicPr>
          <p:cNvPr id="4" name="Рисунок 3" descr="Изображение выглядит как текст, Жестяная банка, Жестянка, Алюминиевая банка&#10;&#10;Автоматически созданное описание">
            <a:extLst>
              <a:ext uri="{FF2B5EF4-FFF2-40B4-BE49-F238E27FC236}">
                <a16:creationId xmlns:a16="http://schemas.microsoft.com/office/drawing/2014/main" id="{8E1FD5A0-E938-2054-75D2-629C59B2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493" y="4263940"/>
            <a:ext cx="2721143" cy="199975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аграмм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25C7B613-E9AF-3D36-E612-574F6CA7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42" y="4260432"/>
            <a:ext cx="2174208" cy="193658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коллаж&#10;&#10;Автоматически созданное описание">
            <a:extLst>
              <a:ext uri="{FF2B5EF4-FFF2-40B4-BE49-F238E27FC236}">
                <a16:creationId xmlns:a16="http://schemas.microsoft.com/office/drawing/2014/main" id="{747F5564-244E-9776-8301-EB0C5F4FE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43" y="2058652"/>
            <a:ext cx="2173205" cy="2199274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0876505-6229-3B3B-6A81-A31F6009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013" y="2022559"/>
            <a:ext cx="2798345" cy="22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2008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Franklin Gothic"/>
              </a:rPr>
              <a:t>1.4 Обучение нейронной сети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77930-154A-6BA4-F33F-2A7AD926C6B8}"/>
              </a:ext>
            </a:extLst>
          </p:cNvPr>
          <p:cNvSpPr txBox="1"/>
          <p:nvPr/>
        </p:nvSpPr>
        <p:spPr>
          <a:xfrm>
            <a:off x="1483894" y="2025315"/>
            <a:ext cx="34951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Тестирование модели</a:t>
            </a:r>
          </a:p>
          <a:p>
            <a:r>
              <a:rPr lang="ru-RU" sz="2400" dirty="0">
                <a:latin typeface="Franklin Gothic"/>
              </a:rPr>
              <a:t>15 эпох </a:t>
            </a:r>
          </a:p>
          <a:p>
            <a:r>
              <a:rPr lang="ru-RU" sz="2400" dirty="0">
                <a:latin typeface="Franklin Gothic"/>
              </a:rPr>
              <a:t>mAP50: 0.994</a:t>
            </a:r>
          </a:p>
          <a:p>
            <a:r>
              <a:rPr lang="ru-RU" sz="2400" dirty="0">
                <a:latin typeface="Franklin Gothic"/>
              </a:rPr>
              <a:t>mAP50-95: 0.642</a:t>
            </a:r>
            <a:endParaRPr lang="ru-RU" sz="1100" dirty="0">
              <a:solidFill>
                <a:srgbClr val="A7DBF7"/>
              </a:solidFill>
              <a:latin typeface="Consolas"/>
            </a:endParaRPr>
          </a:p>
          <a:p>
            <a:r>
              <a:rPr lang="ru-RU" sz="2400" dirty="0" err="1">
                <a:latin typeface="Franklin Gothic"/>
              </a:rPr>
              <a:t>Precission</a:t>
            </a:r>
            <a:r>
              <a:rPr lang="ru-RU" sz="2400" dirty="0">
                <a:latin typeface="Franklin Gothic"/>
              </a:rPr>
              <a:t>: 0.981</a:t>
            </a:r>
          </a:p>
          <a:p>
            <a:r>
              <a:rPr lang="ru-RU" sz="2400" dirty="0" err="1">
                <a:latin typeface="Franklin Gothic"/>
              </a:rPr>
              <a:t>Recall</a:t>
            </a:r>
            <a:r>
              <a:rPr lang="ru-RU" sz="2400" dirty="0">
                <a:latin typeface="Franklin Gothic"/>
              </a:rPr>
              <a:t>: 0.99</a:t>
            </a:r>
          </a:p>
        </p:txBody>
      </p:sp>
      <p:pic>
        <p:nvPicPr>
          <p:cNvPr id="6" name="Рисунок 5" descr="Изображение выглядит как текст, метка, бутылка, Жестяная банка&#10;&#10;Автоматически созданное описание">
            <a:extLst>
              <a:ext uri="{FF2B5EF4-FFF2-40B4-BE49-F238E27FC236}">
                <a16:creationId xmlns:a16="http://schemas.microsoft.com/office/drawing/2014/main" id="{4D2E2441-14A4-DBDE-FA0F-BB7A74BE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929" y="4263940"/>
            <a:ext cx="2722270" cy="2130092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20D9447-FD5C-2C4F-71C2-11A5AC67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043" y="2070048"/>
            <a:ext cx="2173205" cy="217648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Красочность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F344DB94-FB4E-ECB9-3EA2-2A3A5F55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541" y="4261434"/>
            <a:ext cx="2174208" cy="213510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C478F9E-DF7C-097D-3E7B-AAA0B544A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985" y="2059906"/>
            <a:ext cx="2708109" cy="21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8403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Franklin Gothic"/>
              </a:rPr>
              <a:t>1.4 Обучение нейронной сети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4E6AF-C8C1-BE2C-EF7A-42A38F515CEB}"/>
              </a:ext>
            </a:extLst>
          </p:cNvPr>
          <p:cNvSpPr txBox="1"/>
          <p:nvPr/>
        </p:nvSpPr>
        <p:spPr>
          <a:xfrm>
            <a:off x="1483895" y="1985211"/>
            <a:ext cx="3866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Показ работы модели</a:t>
            </a:r>
          </a:p>
        </p:txBody>
      </p:sp>
      <p:pic>
        <p:nvPicPr>
          <p:cNvPr id="4" name="Рисунок 3" descr="Изображение выглядит как текст, снимок экрана, Бренд, Реклама&#10;&#10;Автоматически созданное описание">
            <a:extLst>
              <a:ext uri="{FF2B5EF4-FFF2-40B4-BE49-F238E27FC236}">
                <a16:creationId xmlns:a16="http://schemas.microsoft.com/office/drawing/2014/main" id="{B22EC139-92DC-3107-EAFB-4D3640B3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57" y="2590216"/>
            <a:ext cx="8361948" cy="37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62693"/>
      </p:ext>
    </p:extLst>
  </p:cSld>
  <p:clrMapOvr>
    <a:masterClrMapping/>
  </p:clrMapOvr>
  <p:transition spd="med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Parallax</vt:lpstr>
      <vt:lpstr>Презентация к Модулю В</vt:lpstr>
      <vt:lpstr>Модуль А Разработка модели машинного обучения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Б </vt:lpstr>
      <vt:lpstr>Модуль Б </vt:lpstr>
      <vt:lpstr>Модуль Б </vt:lpstr>
      <vt:lpstr>Модуль Б </vt:lpstr>
      <vt:lpstr>Модуль Б </vt:lpstr>
      <vt:lpstr>Модуль Б </vt:lpstr>
      <vt:lpstr>Модуль Б </vt:lpstr>
      <vt:lpstr>Рефлексия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563</cp:revision>
  <dcterms:created xsi:type="dcterms:W3CDTF">2025-01-14T12:08:41Z</dcterms:created>
  <dcterms:modified xsi:type="dcterms:W3CDTF">2025-01-15T10:45:01Z</dcterms:modified>
</cp:coreProperties>
</file>